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0" r:id="rId13"/>
    <p:sldId id="267" r:id="rId14"/>
    <p:sldId id="268" r:id="rId15"/>
    <p:sldId id="269" r:id="rId16"/>
  </p:sldIdLst>
  <p:sldSz cx="9144000" cy="5143500" type="screen16x9"/>
  <p:notesSz cx="6858000" cy="9144000"/>
  <p:embeddedFontLst>
    <p:embeddedFont>
      <p:font typeface="Open Sans" panose="020B0604020202020204" charset="0"/>
      <p:regular r:id="rId18"/>
      <p:bold r:id="rId19"/>
      <p:italic r:id="rId20"/>
      <p:boldItalic r:id="rId21"/>
    </p:embeddedFont>
    <p:embeddedFont>
      <p:font typeface="Open Sans Light" panose="020B0604020202020204" charset="0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804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880">
          <p15:clr>
            <a:srgbClr val="A4A3A4"/>
          </p15:clr>
        </p15:guide>
        <p15:guide id="2" pos="2150">
          <p15:clr>
            <a:srgbClr val="A4A3A4"/>
          </p15:clr>
        </p15:guide>
      </p15:notesGuideLst>
    </p:ext>
    <p:ext uri="http://customooxmlschemas.google.com/">
      <go:slidesCustomData xmlns:go="http://customooxmlschemas.google.com/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9" roundtripDataSignature="AMtx7mgFk6k0rKpBRuc/6JBrSNVb8ZJqq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9D71B70F-925F-4DFB-9C85-BE6B15435BC4}">
  <a:tblStyle styleId="{9D71B70F-925F-4DFB-9C85-BE6B15435BC4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6E6E6"/>
          </a:solidFill>
        </a:fill>
      </a:tcStyle>
    </a:wholeTbl>
    <a:band1H>
      <a:tcTxStyle/>
      <a:tcStyle>
        <a:tcBdr/>
        <a:fill>
          <a:solidFill>
            <a:srgbClr val="CACAC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CAC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dk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dk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0" d="100"/>
          <a:sy n="140" d="100"/>
        </p:scale>
        <p:origin x="-804" y="-102"/>
      </p:cViewPr>
      <p:guideLst>
        <p:guide orient="horz" pos="804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5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615245" y="411002"/>
            <a:ext cx="5627510" cy="3165474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341881" y="3898382"/>
            <a:ext cx="6170165" cy="4559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47650" algn="l" rtl="0">
              <a:lnSpc>
                <a:spcPct val="95000"/>
              </a:lnSpc>
              <a:spcBef>
                <a:spcPts val="200"/>
              </a:spcBef>
              <a:spcAft>
                <a:spcPts val="0"/>
              </a:spcAft>
              <a:buClr>
                <a:srgbClr val="A31F34"/>
              </a:buClr>
              <a:buSzPts val="300"/>
              <a:buFont typeface="Noto Sans Symbols"/>
              <a:buChar char="▪"/>
              <a:defRPr sz="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l" rtl="0">
              <a:lnSpc>
                <a:spcPct val="95000"/>
              </a:lnSpc>
              <a:spcBef>
                <a:spcPts val="200"/>
              </a:spcBef>
              <a:spcAft>
                <a:spcPts val="0"/>
              </a:spcAft>
              <a:buClr>
                <a:srgbClr val="A31F34"/>
              </a:buClr>
              <a:buSzPts val="1200"/>
              <a:buFont typeface="Merriweather Sans"/>
              <a:buChar char="–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85750" algn="l" rtl="0">
              <a:lnSpc>
                <a:spcPct val="95000"/>
              </a:lnSpc>
              <a:spcBef>
                <a:spcPts val="200"/>
              </a:spcBef>
              <a:spcAft>
                <a:spcPts val="0"/>
              </a:spcAft>
              <a:buClr>
                <a:srgbClr val="A31F34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85750" algn="l" rtl="0">
              <a:lnSpc>
                <a:spcPct val="95000"/>
              </a:lnSpc>
              <a:spcBef>
                <a:spcPts val="200"/>
              </a:spcBef>
              <a:spcAft>
                <a:spcPts val="0"/>
              </a:spcAft>
              <a:buClr>
                <a:srgbClr val="A31F34"/>
              </a:buClr>
              <a:buSzPts val="900"/>
              <a:buFont typeface="Courier New"/>
              <a:buChar char="o"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 txBox="1">
            <a:spLocks noGrp="1"/>
          </p:cNvSpPr>
          <p:nvPr>
            <p:ph type="sldNum" idx="12"/>
          </p:nvPr>
        </p:nvSpPr>
        <p:spPr>
          <a:xfrm>
            <a:off x="1927225" y="867619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A3A9AC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000" b="0" i="0" u="none" strike="noStrike" cap="none">
              <a:solidFill>
                <a:srgbClr val="A3A9AC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6501546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:notes"/>
          <p:cNvSpPr txBox="1">
            <a:spLocks noGrp="1"/>
          </p:cNvSpPr>
          <p:nvPr>
            <p:ph type="body" idx="1"/>
          </p:nvPr>
        </p:nvSpPr>
        <p:spPr>
          <a:xfrm>
            <a:off x="341882" y="4572000"/>
            <a:ext cx="6170165" cy="38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1176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endParaRPr/>
          </a:p>
        </p:txBody>
      </p:sp>
      <p:sp>
        <p:nvSpPr>
          <p:cNvPr id="101" name="Google Shape;10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6200" y="442913"/>
            <a:ext cx="6705600" cy="37734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:notes"/>
          <p:cNvSpPr txBox="1">
            <a:spLocks noGrp="1"/>
          </p:cNvSpPr>
          <p:nvPr>
            <p:ph type="body" idx="1"/>
          </p:nvPr>
        </p:nvSpPr>
        <p:spPr>
          <a:xfrm>
            <a:off x="341881" y="3898382"/>
            <a:ext cx="6170165" cy="4559818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15950" y="411163"/>
            <a:ext cx="5626100" cy="31654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:notes"/>
          <p:cNvSpPr txBox="1">
            <a:spLocks noGrp="1"/>
          </p:cNvSpPr>
          <p:nvPr>
            <p:ph type="body" idx="1"/>
          </p:nvPr>
        </p:nvSpPr>
        <p:spPr>
          <a:xfrm>
            <a:off x="341881" y="3898382"/>
            <a:ext cx="6170165" cy="4559818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15950" y="411163"/>
            <a:ext cx="5626100" cy="31654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15950" y="411163"/>
            <a:ext cx="5626100" cy="31654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1" name="Google Shape;121;p4:notes"/>
          <p:cNvSpPr txBox="1">
            <a:spLocks noGrp="1"/>
          </p:cNvSpPr>
          <p:nvPr>
            <p:ph type="body" idx="1"/>
          </p:nvPr>
        </p:nvSpPr>
        <p:spPr>
          <a:xfrm>
            <a:off x="341881" y="3898382"/>
            <a:ext cx="6170165" cy="4559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endParaRPr/>
          </a:p>
        </p:txBody>
      </p:sp>
      <p:sp>
        <p:nvSpPr>
          <p:cNvPr id="122" name="Google Shape;122;p4:notes"/>
          <p:cNvSpPr txBox="1">
            <a:spLocks noGrp="1"/>
          </p:cNvSpPr>
          <p:nvPr>
            <p:ph type="sldNum" idx="12"/>
          </p:nvPr>
        </p:nvSpPr>
        <p:spPr>
          <a:xfrm>
            <a:off x="1927225" y="867619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5:notes"/>
          <p:cNvSpPr txBox="1">
            <a:spLocks noGrp="1"/>
          </p:cNvSpPr>
          <p:nvPr>
            <p:ph type="body" idx="1"/>
          </p:nvPr>
        </p:nvSpPr>
        <p:spPr>
          <a:xfrm>
            <a:off x="685800" y="4343401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75" rIns="91400" bIns="45675" anchor="t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/>
          </a:p>
        </p:txBody>
      </p:sp>
      <p:sp>
        <p:nvSpPr>
          <p:cNvPr id="127" name="Google Shape;12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6:notes"/>
          <p:cNvSpPr txBox="1">
            <a:spLocks noGrp="1"/>
          </p:cNvSpPr>
          <p:nvPr>
            <p:ph type="body" idx="1"/>
          </p:nvPr>
        </p:nvSpPr>
        <p:spPr>
          <a:xfrm>
            <a:off x="685800" y="4343401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75" rIns="91400" bIns="45675" anchor="t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endParaRPr/>
          </a:p>
        </p:txBody>
      </p:sp>
      <p:sp>
        <p:nvSpPr>
          <p:cNvPr id="135" name="Google Shape;13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15950" y="411163"/>
            <a:ext cx="5626100" cy="31654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2" name="Google Shape;142;p7:notes"/>
          <p:cNvSpPr txBox="1">
            <a:spLocks noGrp="1"/>
          </p:cNvSpPr>
          <p:nvPr>
            <p:ph type="body" idx="1"/>
          </p:nvPr>
        </p:nvSpPr>
        <p:spPr>
          <a:xfrm>
            <a:off x="341881" y="3898382"/>
            <a:ext cx="6170165" cy="4559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1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 sz="1600"/>
          </a:p>
        </p:txBody>
      </p:sp>
      <p:sp>
        <p:nvSpPr>
          <p:cNvPr id="143" name="Google Shape;143;p7:notes"/>
          <p:cNvSpPr txBox="1">
            <a:spLocks noGrp="1"/>
          </p:cNvSpPr>
          <p:nvPr>
            <p:ph type="sldNum" idx="12"/>
          </p:nvPr>
        </p:nvSpPr>
        <p:spPr>
          <a:xfrm>
            <a:off x="1927225" y="867619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15950" y="411163"/>
            <a:ext cx="5626100" cy="31654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" name="Google Shape;150;p8:notes"/>
          <p:cNvSpPr txBox="1">
            <a:spLocks noGrp="1"/>
          </p:cNvSpPr>
          <p:nvPr>
            <p:ph type="body" idx="1"/>
          </p:nvPr>
        </p:nvSpPr>
        <p:spPr>
          <a:xfrm>
            <a:off x="341881" y="3898382"/>
            <a:ext cx="6170165" cy="4559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endParaRPr/>
          </a:p>
        </p:txBody>
      </p:sp>
      <p:sp>
        <p:nvSpPr>
          <p:cNvPr id="151" name="Google Shape;151;p8:notes"/>
          <p:cNvSpPr txBox="1">
            <a:spLocks noGrp="1"/>
          </p:cNvSpPr>
          <p:nvPr>
            <p:ph type="sldNum" idx="12"/>
          </p:nvPr>
        </p:nvSpPr>
        <p:spPr>
          <a:xfrm>
            <a:off x="1927225" y="867619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9:notes"/>
          <p:cNvSpPr txBox="1">
            <a:spLocks noGrp="1"/>
          </p:cNvSpPr>
          <p:nvPr>
            <p:ph type="body" idx="1"/>
          </p:nvPr>
        </p:nvSpPr>
        <p:spPr>
          <a:xfrm>
            <a:off x="341881" y="3898382"/>
            <a:ext cx="6170165" cy="4559818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15950" y="411163"/>
            <a:ext cx="5626100" cy="31654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6200" y="438150"/>
            <a:ext cx="6705600" cy="3771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Google Shape;162;p10:notes"/>
          <p:cNvSpPr txBox="1">
            <a:spLocks noGrp="1"/>
          </p:cNvSpPr>
          <p:nvPr>
            <p:ph type="body" idx="1"/>
          </p:nvPr>
        </p:nvSpPr>
        <p:spPr>
          <a:xfrm>
            <a:off x="686421" y="4344026"/>
            <a:ext cx="5485158" cy="411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1:notes"/>
          <p:cNvSpPr txBox="1">
            <a:spLocks noGrp="1"/>
          </p:cNvSpPr>
          <p:nvPr>
            <p:ph type="body" idx="1"/>
          </p:nvPr>
        </p:nvSpPr>
        <p:spPr>
          <a:xfrm>
            <a:off x="341881" y="3898382"/>
            <a:ext cx="6170165" cy="4559818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15245" y="411002"/>
            <a:ext cx="5627510" cy="3165474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2:notes"/>
          <p:cNvSpPr txBox="1">
            <a:spLocks noGrp="1"/>
          </p:cNvSpPr>
          <p:nvPr>
            <p:ph type="body" idx="1"/>
          </p:nvPr>
        </p:nvSpPr>
        <p:spPr>
          <a:xfrm>
            <a:off x="341881" y="3898382"/>
            <a:ext cx="6170165" cy="4559818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15950" y="411163"/>
            <a:ext cx="5626100" cy="31654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3:notes"/>
          <p:cNvSpPr txBox="1">
            <a:spLocks noGrp="1"/>
          </p:cNvSpPr>
          <p:nvPr>
            <p:ph type="body" idx="1"/>
          </p:nvPr>
        </p:nvSpPr>
        <p:spPr>
          <a:xfrm>
            <a:off x="341881" y="3898382"/>
            <a:ext cx="6170165" cy="4559818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15950" y="411163"/>
            <a:ext cx="5626100" cy="31654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4:notes"/>
          <p:cNvSpPr txBox="1">
            <a:spLocks noGrp="1"/>
          </p:cNvSpPr>
          <p:nvPr>
            <p:ph type="body" idx="1"/>
          </p:nvPr>
        </p:nvSpPr>
        <p:spPr>
          <a:xfrm>
            <a:off x="341881" y="3898382"/>
            <a:ext cx="6170165" cy="4559818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15245" y="411002"/>
            <a:ext cx="5627510" cy="3165474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03_Cover">
  <p:cSld name="4_Cov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6"/>
          <p:cNvSpPr txBox="1">
            <a:spLocks noGrp="1"/>
          </p:cNvSpPr>
          <p:nvPr>
            <p:ph type="title"/>
          </p:nvPr>
        </p:nvSpPr>
        <p:spPr>
          <a:xfrm>
            <a:off x="454026" y="2809652"/>
            <a:ext cx="8167500" cy="8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lvl1pPr lv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pen Sans"/>
              <a:buNone/>
              <a:defRPr sz="3600" b="0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6"/>
          <p:cNvSpPr txBox="1">
            <a:spLocks noGrp="1"/>
          </p:cNvSpPr>
          <p:nvPr>
            <p:ph type="body" idx="1"/>
          </p:nvPr>
        </p:nvSpPr>
        <p:spPr>
          <a:xfrm>
            <a:off x="454025" y="3721500"/>
            <a:ext cx="81765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>
            <a:lvl1pPr marL="457200" lvl="0" indent="-228600" algn="l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SzPts val="2280"/>
              <a:buNone/>
              <a:defRPr sz="2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2860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26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7_Title: 1-column">
  <p:cSld name="07_Title: 1-column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7"/>
          <p:cNvSpPr/>
          <p:nvPr/>
        </p:nvSpPr>
        <p:spPr>
          <a:xfrm>
            <a:off x="-7050" y="0"/>
            <a:ext cx="9144000" cy="1102986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17"/>
          <p:cNvSpPr txBox="1">
            <a:spLocks noGrp="1"/>
          </p:cNvSpPr>
          <p:nvPr>
            <p:ph type="title"/>
          </p:nvPr>
        </p:nvSpPr>
        <p:spPr>
          <a:xfrm>
            <a:off x="397566" y="72419"/>
            <a:ext cx="8362234" cy="965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lvl1pPr lv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b="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7"/>
          <p:cNvSpPr txBox="1">
            <a:spLocks noGrp="1"/>
          </p:cNvSpPr>
          <p:nvPr>
            <p:ph type="body" idx="1"/>
          </p:nvPr>
        </p:nvSpPr>
        <p:spPr>
          <a:xfrm>
            <a:off x="397564" y="1276350"/>
            <a:ext cx="8362234" cy="3363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73380" algn="l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SzPts val="2280"/>
              <a:buChar char="•"/>
              <a:defRPr>
                <a:solidFill>
                  <a:schemeClr val="dk2"/>
                </a:solidFill>
              </a:defRPr>
            </a:lvl1pPr>
            <a:lvl2pPr marL="914400" lvl="1" indent="-34290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800"/>
              <a:buChar char="–"/>
              <a:defRPr>
                <a:solidFill>
                  <a:schemeClr val="dk2"/>
                </a:solidFill>
              </a:defRPr>
            </a:lvl2pPr>
            <a:lvl3pPr marL="1371600" lvl="2" indent="-33020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600"/>
              <a:buChar char="▪"/>
              <a:defRPr sz="1600">
                <a:solidFill>
                  <a:schemeClr val="dk2"/>
                </a:solidFill>
              </a:defRPr>
            </a:lvl3pPr>
            <a:lvl4pPr marL="1828800" lvl="3" indent="-31750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400"/>
              <a:buChar char="–"/>
              <a:defRPr>
                <a:solidFill>
                  <a:schemeClr val="dk2"/>
                </a:solidFill>
              </a:defRPr>
            </a:lvl4pPr>
            <a:lvl5pPr marL="2286000" lvl="4" indent="-297179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080"/>
              <a:buChar char="•"/>
              <a:defRPr>
                <a:solidFill>
                  <a:schemeClr val="dk2"/>
                </a:solidFill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05_Divider: text only">
  <p:cSld name="05_Divider: text onl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8"/>
          <p:cNvSpPr/>
          <p:nvPr/>
        </p:nvSpPr>
        <p:spPr>
          <a:xfrm>
            <a:off x="0" y="4711800"/>
            <a:ext cx="9144000" cy="454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18"/>
          <p:cNvSpPr/>
          <p:nvPr/>
        </p:nvSpPr>
        <p:spPr>
          <a:xfrm rot="10800000" flipH="1">
            <a:off x="0" y="0"/>
            <a:ext cx="9144000" cy="3214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18"/>
          <p:cNvSpPr txBox="1">
            <a:spLocks noGrp="1"/>
          </p:cNvSpPr>
          <p:nvPr>
            <p:ph type="subTitle" idx="1"/>
          </p:nvPr>
        </p:nvSpPr>
        <p:spPr>
          <a:xfrm>
            <a:off x="448056" y="3200400"/>
            <a:ext cx="82425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4" name="Google Shape;24;p18"/>
          <p:cNvSpPr txBox="1"/>
          <p:nvPr/>
        </p:nvSpPr>
        <p:spPr>
          <a:xfrm>
            <a:off x="8595360" y="47394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Open Sans"/>
              <a:buNone/>
            </a:pPr>
            <a:fld id="{00000000-1234-1234-1234-123412341234}" type="slidenum">
              <a:rPr lang="en-US" sz="7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sz="700" b="0" i="0" u="none" strike="noStrike" cap="none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5" name="Google Shape;25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01575" y="4850759"/>
            <a:ext cx="914400" cy="170916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18"/>
          <p:cNvSpPr txBox="1"/>
          <p:nvPr/>
        </p:nvSpPr>
        <p:spPr>
          <a:xfrm>
            <a:off x="6220923" y="4739425"/>
            <a:ext cx="24801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Open Sans"/>
              <a:buNone/>
            </a:pPr>
            <a:r>
              <a:rPr lang="en-US" sz="7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PROPRIETARY   |</a:t>
            </a:r>
            <a:endParaRPr sz="700" b="0" i="0" u="none" strike="noStrike" cap="none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" name="Google Shape;27;p18"/>
          <p:cNvSpPr txBox="1">
            <a:spLocks noGrp="1"/>
          </p:cNvSpPr>
          <p:nvPr>
            <p:ph type="title"/>
          </p:nvPr>
        </p:nvSpPr>
        <p:spPr>
          <a:xfrm>
            <a:off x="454024" y="1568841"/>
            <a:ext cx="8236531" cy="1631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lvl1pPr lv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pen Sans"/>
              <a:buNone/>
              <a:defRPr sz="3600" b="0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28" name="Google Shape;28;p18"/>
          <p:cNvCxnSpPr/>
          <p:nvPr/>
        </p:nvCxnSpPr>
        <p:spPr>
          <a:xfrm>
            <a:off x="0" y="4711800"/>
            <a:ext cx="9144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ndard Content">
  <p:cSld name="1_Standard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9"/>
          <p:cNvSpPr txBox="1">
            <a:spLocks noGrp="1"/>
          </p:cNvSpPr>
          <p:nvPr>
            <p:ph type="sldNum" idx="12"/>
          </p:nvPr>
        </p:nvSpPr>
        <p:spPr>
          <a:xfrm>
            <a:off x="4334511" y="4917065"/>
            <a:ext cx="474981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5C666F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5C666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Clr>
                <a:srgbClr val="5C666F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5C666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Clr>
                <a:srgbClr val="5C666F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5C666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Clr>
                <a:srgbClr val="5C666F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5C666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Clr>
                <a:srgbClr val="5C666F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5C666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Clr>
                <a:srgbClr val="5C666F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5C666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Clr>
                <a:srgbClr val="5C666F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5C666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Clr>
                <a:srgbClr val="5C666F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5C666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Clr>
                <a:srgbClr val="5C666F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5C666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1" name="Google Shape;31;p19"/>
          <p:cNvSpPr txBox="1">
            <a:spLocks noGrp="1"/>
          </p:cNvSpPr>
          <p:nvPr>
            <p:ph type="title"/>
          </p:nvPr>
        </p:nvSpPr>
        <p:spPr>
          <a:xfrm>
            <a:off x="457201" y="126207"/>
            <a:ext cx="8403219" cy="965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9"/>
          <p:cNvSpPr txBox="1">
            <a:spLocks noGrp="1"/>
          </p:cNvSpPr>
          <p:nvPr>
            <p:ph type="body" idx="1"/>
          </p:nvPr>
        </p:nvSpPr>
        <p:spPr>
          <a:xfrm>
            <a:off x="457200" y="1091804"/>
            <a:ext cx="8285872" cy="3629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73380" algn="l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SzPts val="2280"/>
              <a:buFont typeface="Arial"/>
              <a:buChar char="•"/>
              <a:defRPr>
                <a:solidFill>
                  <a:schemeClr val="dk2"/>
                </a:solidFill>
              </a:defRPr>
            </a:lvl1pPr>
            <a:lvl2pPr marL="914400" lvl="1" indent="-355600" algn="l">
              <a:lnSpc>
                <a:spcPct val="95000"/>
              </a:lnSpc>
              <a:spcBef>
                <a:spcPts val="200"/>
              </a:spcBef>
              <a:spcAft>
                <a:spcPts val="0"/>
              </a:spcAft>
              <a:buSzPts val="2000"/>
              <a:buChar char="▪"/>
              <a:defRPr>
                <a:solidFill>
                  <a:schemeClr val="dk2"/>
                </a:solidFill>
              </a:defRPr>
            </a:lvl2pPr>
            <a:lvl3pPr marL="1371600" lvl="2" indent="-342900" algn="l">
              <a:lnSpc>
                <a:spcPct val="95000"/>
              </a:lnSpc>
              <a:spcBef>
                <a:spcPts val="200"/>
              </a:spcBef>
              <a:spcAft>
                <a:spcPts val="0"/>
              </a:spcAft>
              <a:buSzPts val="1800"/>
              <a:buChar char="–"/>
              <a:defRPr>
                <a:solidFill>
                  <a:schemeClr val="dk2"/>
                </a:solidFill>
              </a:defRPr>
            </a:lvl3pPr>
            <a:lvl4pPr marL="1828800" lvl="3" indent="-330200" algn="l">
              <a:lnSpc>
                <a:spcPct val="95000"/>
              </a:lnSpc>
              <a:spcBef>
                <a:spcPts val="200"/>
              </a:spcBef>
              <a:spcAft>
                <a:spcPts val="0"/>
              </a:spcAft>
              <a:buSzPts val="1600"/>
              <a:buChar char="•"/>
              <a:defRPr>
                <a:solidFill>
                  <a:schemeClr val="dk2"/>
                </a:solidFill>
              </a:defRPr>
            </a:lvl4pPr>
            <a:lvl5pPr marL="2286000" lvl="4" indent="-308610" algn="l">
              <a:lnSpc>
                <a:spcPct val="95000"/>
              </a:lnSpc>
              <a:spcBef>
                <a:spcPts val="200"/>
              </a:spcBef>
              <a:spcAft>
                <a:spcPts val="0"/>
              </a:spcAft>
              <a:buSzPts val="1260"/>
              <a:buChar char="o"/>
              <a:defRPr>
                <a:solidFill>
                  <a:schemeClr val="dk2"/>
                </a:solidFill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ndard Content">
  <p:cSld name="Standar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0"/>
          <p:cNvSpPr txBox="1">
            <a:spLocks noGrp="1"/>
          </p:cNvSpPr>
          <p:nvPr>
            <p:ph type="sldNum" idx="12"/>
          </p:nvPr>
        </p:nvSpPr>
        <p:spPr>
          <a:xfrm>
            <a:off x="4334511" y="4917065"/>
            <a:ext cx="474981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5" name="Google Shape;35;p20"/>
          <p:cNvSpPr txBox="1">
            <a:spLocks noGrp="1"/>
          </p:cNvSpPr>
          <p:nvPr>
            <p:ph type="title"/>
          </p:nvPr>
        </p:nvSpPr>
        <p:spPr>
          <a:xfrm>
            <a:off x="457201" y="126207"/>
            <a:ext cx="8403219" cy="965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b="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0"/>
          <p:cNvSpPr txBox="1">
            <a:spLocks noGrp="1"/>
          </p:cNvSpPr>
          <p:nvPr>
            <p:ph type="body" idx="1"/>
          </p:nvPr>
        </p:nvSpPr>
        <p:spPr>
          <a:xfrm>
            <a:off x="457200" y="1189038"/>
            <a:ext cx="8285872" cy="3531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73380" algn="l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SzPts val="2280"/>
              <a:buChar char="•"/>
              <a:defRPr>
                <a:solidFill>
                  <a:schemeClr val="dk2"/>
                </a:solidFill>
              </a:defRPr>
            </a:lvl1pPr>
            <a:lvl2pPr marL="914400" lvl="1" indent="-34290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800"/>
              <a:buChar char="–"/>
              <a:defRPr>
                <a:solidFill>
                  <a:schemeClr val="dk2"/>
                </a:solidFill>
              </a:defRPr>
            </a:lvl2pPr>
            <a:lvl3pPr marL="1371600" lvl="2" indent="-33020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600"/>
              <a:buChar char="▪"/>
              <a:defRPr>
                <a:solidFill>
                  <a:schemeClr val="dk2"/>
                </a:solidFill>
              </a:defRPr>
            </a:lvl3pPr>
            <a:lvl4pPr marL="1828800" lvl="3" indent="-31750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400"/>
              <a:buChar char="–"/>
              <a:defRPr>
                <a:solidFill>
                  <a:schemeClr val="dk2"/>
                </a:solidFill>
              </a:defRPr>
            </a:lvl4pPr>
            <a:lvl5pPr marL="2286000" lvl="4" indent="-297179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080"/>
              <a:buChar char="•"/>
              <a:defRPr>
                <a:solidFill>
                  <a:schemeClr val="dk2"/>
                </a:solidFill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1"/>
          <p:cNvSpPr txBox="1">
            <a:spLocks noGrp="1"/>
          </p:cNvSpPr>
          <p:nvPr>
            <p:ph type="title"/>
          </p:nvPr>
        </p:nvSpPr>
        <p:spPr>
          <a:xfrm>
            <a:off x="457201" y="126206"/>
            <a:ext cx="8285872" cy="965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1"/>
          <p:cNvSpPr txBox="1">
            <a:spLocks noGrp="1"/>
          </p:cNvSpPr>
          <p:nvPr>
            <p:ph type="sldNum" idx="12"/>
          </p:nvPr>
        </p:nvSpPr>
        <p:spPr>
          <a:xfrm>
            <a:off x="4334511" y="4917554"/>
            <a:ext cx="474981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8_Title: 2-column">
  <p:cSld name="08_Title: 2-colum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2"/>
          <p:cNvSpPr/>
          <p:nvPr/>
        </p:nvSpPr>
        <p:spPr>
          <a:xfrm>
            <a:off x="-7050" y="0"/>
            <a:ext cx="9144000" cy="1102986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22"/>
          <p:cNvSpPr txBox="1">
            <a:spLocks noGrp="1"/>
          </p:cNvSpPr>
          <p:nvPr>
            <p:ph type="title"/>
          </p:nvPr>
        </p:nvSpPr>
        <p:spPr>
          <a:xfrm>
            <a:off x="397566" y="72419"/>
            <a:ext cx="8366760" cy="965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lvl1pPr lv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sz="2800" b="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2"/>
          <p:cNvSpPr txBox="1">
            <a:spLocks noGrp="1"/>
          </p:cNvSpPr>
          <p:nvPr>
            <p:ph type="body" idx="1"/>
          </p:nvPr>
        </p:nvSpPr>
        <p:spPr>
          <a:xfrm>
            <a:off x="397566" y="1276350"/>
            <a:ext cx="4036446" cy="3363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73380" algn="l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SzPts val="2280"/>
              <a:buChar char="•"/>
              <a:defRPr>
                <a:solidFill>
                  <a:schemeClr val="dk2"/>
                </a:solidFill>
              </a:defRPr>
            </a:lvl1pPr>
            <a:lvl2pPr marL="914400" lvl="1" indent="-34290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800"/>
              <a:buChar char="–"/>
              <a:defRPr>
                <a:solidFill>
                  <a:schemeClr val="dk2"/>
                </a:solidFill>
              </a:defRPr>
            </a:lvl2pPr>
            <a:lvl3pPr marL="1371600" lvl="2" indent="-33020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600"/>
              <a:buChar char="▪"/>
              <a:defRPr>
                <a:solidFill>
                  <a:schemeClr val="dk2"/>
                </a:solidFill>
              </a:defRPr>
            </a:lvl3pPr>
            <a:lvl4pPr marL="1828800" lvl="3" indent="-31750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400"/>
              <a:buChar char="–"/>
              <a:defRPr>
                <a:solidFill>
                  <a:schemeClr val="dk2"/>
                </a:solidFill>
              </a:defRPr>
            </a:lvl4pPr>
            <a:lvl5pPr marL="2286000" lvl="4" indent="-297179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080"/>
              <a:buChar char="•"/>
              <a:defRPr>
                <a:solidFill>
                  <a:schemeClr val="dk2"/>
                </a:solidFill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2"/>
          <p:cNvSpPr txBox="1">
            <a:spLocks noGrp="1"/>
          </p:cNvSpPr>
          <p:nvPr>
            <p:ph type="body" idx="2"/>
          </p:nvPr>
        </p:nvSpPr>
        <p:spPr>
          <a:xfrm>
            <a:off x="4705152" y="1276350"/>
            <a:ext cx="4059174" cy="3363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73380" algn="l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SzPts val="2280"/>
              <a:buChar char="•"/>
              <a:defRPr>
                <a:solidFill>
                  <a:schemeClr val="dk2"/>
                </a:solidFill>
              </a:defRPr>
            </a:lvl1pPr>
            <a:lvl2pPr marL="914400" lvl="1" indent="-34290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800"/>
              <a:buChar char="–"/>
              <a:defRPr>
                <a:solidFill>
                  <a:schemeClr val="dk2"/>
                </a:solidFill>
              </a:defRPr>
            </a:lvl2pPr>
            <a:lvl3pPr marL="1371600" lvl="2" indent="-33020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600"/>
              <a:buChar char="▪"/>
              <a:defRPr>
                <a:solidFill>
                  <a:schemeClr val="dk2"/>
                </a:solidFill>
              </a:defRPr>
            </a:lvl3pPr>
            <a:lvl4pPr marL="1828800" lvl="3" indent="-31750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400"/>
              <a:buChar char="–"/>
              <a:defRPr>
                <a:solidFill>
                  <a:schemeClr val="dk2"/>
                </a:solidFill>
              </a:defRPr>
            </a:lvl4pPr>
            <a:lvl5pPr marL="2286000" lvl="4" indent="-297179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080"/>
              <a:buChar char="•"/>
              <a:defRPr>
                <a:solidFill>
                  <a:schemeClr val="dk2"/>
                </a:solidFill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4_Closer">
  <p:cSld name="14_Closer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3"/>
          <p:cNvSpPr/>
          <p:nvPr/>
        </p:nvSpPr>
        <p:spPr>
          <a:xfrm>
            <a:off x="0" y="3200400"/>
            <a:ext cx="9144000" cy="1949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7" name="Google Shape;47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30625" y="1392450"/>
            <a:ext cx="6882751" cy="993375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23"/>
          <p:cNvSpPr txBox="1">
            <a:spLocks noGrp="1"/>
          </p:cNvSpPr>
          <p:nvPr>
            <p:ph type="body" idx="1"/>
          </p:nvPr>
        </p:nvSpPr>
        <p:spPr>
          <a:xfrm>
            <a:off x="323850" y="3408709"/>
            <a:ext cx="8512175" cy="938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SzPts val="2850"/>
              <a:buNone/>
              <a:defRPr sz="30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34290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3147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62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23"/>
          <p:cNvSpPr txBox="1">
            <a:spLocks noGrp="1"/>
          </p:cNvSpPr>
          <p:nvPr>
            <p:ph type="body" idx="2"/>
          </p:nvPr>
        </p:nvSpPr>
        <p:spPr>
          <a:xfrm>
            <a:off x="323850" y="4846638"/>
            <a:ext cx="8512175" cy="296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SzPts val="760"/>
              <a:buNone/>
              <a:defRPr sz="800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34290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3147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62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01_Cover">
  <p:cSld name="01_Cover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4"/>
          <p:cNvSpPr txBox="1">
            <a:spLocks noGrp="1"/>
          </p:cNvSpPr>
          <p:nvPr>
            <p:ph type="title"/>
          </p:nvPr>
        </p:nvSpPr>
        <p:spPr>
          <a:xfrm>
            <a:off x="454026" y="2382050"/>
            <a:ext cx="8167460" cy="1294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lvl1pPr lv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Open Sans"/>
              <a:buNone/>
              <a:defRPr sz="3600" b="0" cap="none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4"/>
          <p:cNvSpPr/>
          <p:nvPr/>
        </p:nvSpPr>
        <p:spPr>
          <a:xfrm>
            <a:off x="0" y="3721500"/>
            <a:ext cx="9144000" cy="1428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24"/>
          <p:cNvSpPr txBox="1">
            <a:spLocks noGrp="1"/>
          </p:cNvSpPr>
          <p:nvPr>
            <p:ph type="body" idx="1"/>
          </p:nvPr>
        </p:nvSpPr>
        <p:spPr>
          <a:xfrm>
            <a:off x="454025" y="3721500"/>
            <a:ext cx="8176398" cy="8181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>
            <a:lvl1pPr marL="457200" lvl="0" indent="-228600" algn="l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SzPts val="2280"/>
              <a:buNone/>
              <a:defRPr sz="24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2860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26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pic>
        <p:nvPicPr>
          <p:cNvPr id="54" name="Google Shape;54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20862" y="979993"/>
            <a:ext cx="2593804" cy="4846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02_Cover">
  <p:cSld name="02_Cover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5"/>
          <p:cNvSpPr txBox="1">
            <a:spLocks noGrp="1"/>
          </p:cNvSpPr>
          <p:nvPr>
            <p:ph type="title"/>
          </p:nvPr>
        </p:nvSpPr>
        <p:spPr>
          <a:xfrm>
            <a:off x="454026" y="2382050"/>
            <a:ext cx="8167460" cy="1294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lvl1pPr lv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Open Sans"/>
              <a:buNone/>
              <a:defRPr sz="3600" b="0" cap="none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5"/>
          <p:cNvSpPr/>
          <p:nvPr/>
        </p:nvSpPr>
        <p:spPr>
          <a:xfrm>
            <a:off x="0" y="3721500"/>
            <a:ext cx="9144000" cy="1428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25"/>
          <p:cNvSpPr txBox="1">
            <a:spLocks noGrp="1"/>
          </p:cNvSpPr>
          <p:nvPr>
            <p:ph type="body" idx="1"/>
          </p:nvPr>
        </p:nvSpPr>
        <p:spPr>
          <a:xfrm>
            <a:off x="454025" y="3721500"/>
            <a:ext cx="8176398" cy="8181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>
            <a:lvl1pPr marL="457200" lvl="0" indent="-228600" algn="l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SzPts val="2280"/>
              <a:buNone/>
              <a:defRPr sz="24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2860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26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pic>
        <p:nvPicPr>
          <p:cNvPr id="59" name="Google Shape;59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03400" y="264425"/>
            <a:ext cx="1839550" cy="1839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03_Cover">
  <p:cSld name="03_Cover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2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3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26"/>
          <p:cNvSpPr txBox="1">
            <a:spLocks noGrp="1"/>
          </p:cNvSpPr>
          <p:nvPr>
            <p:ph type="title"/>
          </p:nvPr>
        </p:nvSpPr>
        <p:spPr>
          <a:xfrm>
            <a:off x="454026" y="2809652"/>
            <a:ext cx="8167460" cy="866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lvl1pPr lv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pen Sans"/>
              <a:buNone/>
              <a:defRPr sz="3600" b="0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6"/>
          <p:cNvSpPr txBox="1">
            <a:spLocks noGrp="1"/>
          </p:cNvSpPr>
          <p:nvPr>
            <p:ph type="body" idx="1"/>
          </p:nvPr>
        </p:nvSpPr>
        <p:spPr>
          <a:xfrm>
            <a:off x="454025" y="3721500"/>
            <a:ext cx="8176398" cy="8181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>
            <a:lvl1pPr marL="457200" lvl="0" indent="-228600" algn="l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SzPts val="2280"/>
              <a:buNone/>
              <a:defRPr sz="2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2860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26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pic>
        <p:nvPicPr>
          <p:cNvPr id="64" name="Google Shape;64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3400" y="264425"/>
            <a:ext cx="1839550" cy="1839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04_Cover">
  <p:cSld name="04_Cover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0"/>
            <a:ext cx="9143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27"/>
          <p:cNvSpPr txBox="1">
            <a:spLocks noGrp="1"/>
          </p:cNvSpPr>
          <p:nvPr>
            <p:ph type="title"/>
          </p:nvPr>
        </p:nvSpPr>
        <p:spPr>
          <a:xfrm>
            <a:off x="454026" y="2858110"/>
            <a:ext cx="8167460" cy="818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lvl1pPr lv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pen Sans"/>
              <a:buNone/>
              <a:defRPr sz="3600" b="0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7"/>
          <p:cNvSpPr txBox="1">
            <a:spLocks noGrp="1"/>
          </p:cNvSpPr>
          <p:nvPr>
            <p:ph type="body" idx="1"/>
          </p:nvPr>
        </p:nvSpPr>
        <p:spPr>
          <a:xfrm>
            <a:off x="454025" y="3721500"/>
            <a:ext cx="8176398" cy="8181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>
            <a:lvl1pPr marL="457200" lvl="0" indent="-228600" algn="l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SzPts val="2280"/>
              <a:buNone/>
              <a:defRPr sz="2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2860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26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pic>
        <p:nvPicPr>
          <p:cNvPr id="69" name="Google Shape;69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3400" y="264425"/>
            <a:ext cx="1839550" cy="1839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06_Divider: graphic placeholder">
  <p:cSld name="06_Divider: graphic placehol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8"/>
          <p:cNvSpPr/>
          <p:nvPr/>
        </p:nvSpPr>
        <p:spPr>
          <a:xfrm>
            <a:off x="-7684" y="4711800"/>
            <a:ext cx="9151684" cy="4212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28"/>
          <p:cNvSpPr txBox="1">
            <a:spLocks noGrp="1"/>
          </p:cNvSpPr>
          <p:nvPr>
            <p:ph type="subTitle" idx="1"/>
          </p:nvPr>
        </p:nvSpPr>
        <p:spPr>
          <a:xfrm>
            <a:off x="448056" y="2859100"/>
            <a:ext cx="388522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000">
                <a:latin typeface="Open Sans"/>
                <a:ea typeface="Open Sans"/>
                <a:cs typeface="Open Sans"/>
                <a:sym typeface="Open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73" name="Google Shape;73;p28"/>
          <p:cNvSpPr txBox="1"/>
          <p:nvPr/>
        </p:nvSpPr>
        <p:spPr>
          <a:xfrm>
            <a:off x="8595360" y="47394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F6A72"/>
              </a:buClr>
              <a:buSzPts val="700"/>
              <a:buFont typeface="Open Sans"/>
              <a:buNone/>
            </a:pPr>
            <a:fld id="{00000000-1234-1234-1234-123412341234}" type="slidenum">
              <a:rPr lang="en-US" sz="700">
                <a:solidFill>
                  <a:srgbClr val="5F6A72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sz="7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74" name="Google Shape;74;p2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01575" y="4850759"/>
            <a:ext cx="914400" cy="170916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28"/>
          <p:cNvSpPr txBox="1"/>
          <p:nvPr/>
        </p:nvSpPr>
        <p:spPr>
          <a:xfrm>
            <a:off x="6220923" y="4739425"/>
            <a:ext cx="24801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Open Sans"/>
              <a:buNone/>
            </a:pPr>
            <a:r>
              <a:rPr lang="en-US" sz="7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PROPRIETARY   |</a:t>
            </a:r>
            <a:endParaRPr sz="7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6" name="Google Shape;76;p28"/>
          <p:cNvSpPr txBox="1">
            <a:spLocks noGrp="1"/>
          </p:cNvSpPr>
          <p:nvPr>
            <p:ph type="title"/>
          </p:nvPr>
        </p:nvSpPr>
        <p:spPr>
          <a:xfrm>
            <a:off x="454025" y="748145"/>
            <a:ext cx="3885220" cy="1864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lvl1pPr lv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Open Sans"/>
              <a:buNone/>
              <a:defRPr sz="3600" b="0" cap="none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8"/>
          <p:cNvSpPr txBox="1">
            <a:spLocks noGrp="1"/>
          </p:cNvSpPr>
          <p:nvPr>
            <p:ph type="body" idx="2"/>
          </p:nvPr>
        </p:nvSpPr>
        <p:spPr>
          <a:xfrm>
            <a:off x="4572000" y="0"/>
            <a:ext cx="4572000" cy="4711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ctr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SzPts val="2280"/>
              <a:buNone/>
              <a:defRPr/>
            </a:lvl1pPr>
            <a:lvl2pPr marL="914400" lvl="1" indent="-34290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34290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3147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62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78" name="Google Shape;78;p28"/>
          <p:cNvCxnSpPr/>
          <p:nvPr/>
        </p:nvCxnSpPr>
        <p:spPr>
          <a:xfrm>
            <a:off x="0" y="4711800"/>
            <a:ext cx="9144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9_Title only">
  <p:cSld name="09_Title only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9"/>
          <p:cNvSpPr/>
          <p:nvPr/>
        </p:nvSpPr>
        <p:spPr>
          <a:xfrm>
            <a:off x="-7050" y="0"/>
            <a:ext cx="9144000" cy="1102986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29"/>
          <p:cNvSpPr txBox="1">
            <a:spLocks noGrp="1"/>
          </p:cNvSpPr>
          <p:nvPr>
            <p:ph type="title"/>
          </p:nvPr>
        </p:nvSpPr>
        <p:spPr>
          <a:xfrm>
            <a:off x="397566" y="72418"/>
            <a:ext cx="8366760" cy="965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lvl1pPr lv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b="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Main point">
  <p:cSld name="10_Main 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30"/>
          <p:cNvSpPr/>
          <p:nvPr/>
        </p:nvSpPr>
        <p:spPr>
          <a:xfrm>
            <a:off x="0" y="4711800"/>
            <a:ext cx="9144000" cy="454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30"/>
          <p:cNvSpPr txBox="1">
            <a:spLocks noGrp="1"/>
          </p:cNvSpPr>
          <p:nvPr>
            <p:ph type="title"/>
          </p:nvPr>
        </p:nvSpPr>
        <p:spPr>
          <a:xfrm>
            <a:off x="685800" y="155450"/>
            <a:ext cx="6367800" cy="43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pen Sans"/>
              <a:buNone/>
              <a:defRPr sz="4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5" name="Google Shape;85;p30"/>
          <p:cNvSpPr txBox="1"/>
          <p:nvPr/>
        </p:nvSpPr>
        <p:spPr>
          <a:xfrm>
            <a:off x="8595360" y="47394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Open Sans"/>
              <a:buNone/>
            </a:pPr>
            <a:fld id="{00000000-1234-1234-1234-123412341234}" type="slidenum">
              <a:rPr lang="en-US" sz="7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sz="7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86" name="Google Shape;86;p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01575" y="4850759"/>
            <a:ext cx="914400" cy="170916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30"/>
          <p:cNvSpPr txBox="1"/>
          <p:nvPr/>
        </p:nvSpPr>
        <p:spPr>
          <a:xfrm>
            <a:off x="6220923" y="4739425"/>
            <a:ext cx="24801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Open Sans"/>
              <a:buNone/>
            </a:pPr>
            <a:r>
              <a:rPr lang="en-US" sz="7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PROPRIETARY   |</a:t>
            </a:r>
            <a:endParaRPr sz="7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88" name="Google Shape;88;p30"/>
          <p:cNvCxnSpPr/>
          <p:nvPr/>
        </p:nvCxnSpPr>
        <p:spPr>
          <a:xfrm>
            <a:off x="0" y="4711800"/>
            <a:ext cx="9144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Main point">
  <p:cSld name="11_Main poin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3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7684" y="0"/>
            <a:ext cx="915168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31"/>
          <p:cNvSpPr/>
          <p:nvPr/>
        </p:nvSpPr>
        <p:spPr>
          <a:xfrm>
            <a:off x="-7684" y="4711800"/>
            <a:ext cx="9151684" cy="454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31"/>
          <p:cNvSpPr txBox="1">
            <a:spLocks noGrp="1"/>
          </p:cNvSpPr>
          <p:nvPr>
            <p:ph type="title"/>
          </p:nvPr>
        </p:nvSpPr>
        <p:spPr>
          <a:xfrm>
            <a:off x="685800" y="155450"/>
            <a:ext cx="6367800" cy="43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Open Sans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93" name="Google Shape;93;p31"/>
          <p:cNvSpPr txBox="1"/>
          <p:nvPr/>
        </p:nvSpPr>
        <p:spPr>
          <a:xfrm>
            <a:off x="8595360" y="47394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Open Sans"/>
              <a:buNone/>
            </a:pPr>
            <a:fld id="{00000000-1234-1234-1234-123412341234}" type="slidenum">
              <a:rPr lang="en-US" sz="7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sz="7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94" name="Google Shape;94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1575" y="4850759"/>
            <a:ext cx="914400" cy="170916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31"/>
          <p:cNvSpPr txBox="1"/>
          <p:nvPr/>
        </p:nvSpPr>
        <p:spPr>
          <a:xfrm>
            <a:off x="6220923" y="4739425"/>
            <a:ext cx="24801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Open Sans"/>
              <a:buNone/>
            </a:pPr>
            <a:r>
              <a:rPr lang="en-US" sz="7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PROPRIETARY   |</a:t>
            </a:r>
            <a:endParaRPr sz="7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Blank: footer" type="blank">
  <p:cSld name="BLANK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3_Blank">
  <p:cSld name="13_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3"/>
          <p:cNvSpPr/>
          <p:nvPr/>
        </p:nvSpPr>
        <p:spPr>
          <a:xfrm>
            <a:off x="0" y="4602736"/>
            <a:ext cx="9144000" cy="54076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7;p15"/>
          <p:cNvSpPr txBox="1">
            <a:spLocks noGrp="1"/>
          </p:cNvSpPr>
          <p:nvPr>
            <p:ph type="title"/>
          </p:nvPr>
        </p:nvSpPr>
        <p:spPr>
          <a:xfrm>
            <a:off x="401576" y="69655"/>
            <a:ext cx="8299447" cy="966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lvl1pPr marR="0" lvl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" name="Google Shape;8;p15"/>
          <p:cNvSpPr txBox="1">
            <a:spLocks noGrp="1"/>
          </p:cNvSpPr>
          <p:nvPr>
            <p:ph type="body" idx="1"/>
          </p:nvPr>
        </p:nvSpPr>
        <p:spPr>
          <a:xfrm>
            <a:off x="401576" y="1276350"/>
            <a:ext cx="8299447" cy="3296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73380" algn="l" rtl="0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28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42900" algn="l" rtl="0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NTR"/>
              <a:buChar char="–"/>
              <a:defRPr sz="18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30200" algn="l" rtl="0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17500" algn="l" rtl="0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TR"/>
              <a:buChar char="–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97179" algn="l" rtl="0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Clr>
                <a:schemeClr val="dk2"/>
              </a:buClr>
              <a:buSzPts val="1080"/>
              <a:buFont typeface="Arial"/>
              <a:buChar char="•"/>
              <a:defRPr sz="12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5"/>
          <p:cNvSpPr txBox="1"/>
          <p:nvPr/>
        </p:nvSpPr>
        <p:spPr>
          <a:xfrm>
            <a:off x="8595360" y="47394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Open Sans"/>
              <a:buNone/>
            </a:pPr>
            <a:fld id="{00000000-1234-1234-1234-123412341234}" type="slidenum">
              <a:rPr lang="en-US" sz="7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sz="700" b="0" i="0" u="none" strike="noStrike" cap="none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0" name="Google Shape;10;p15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401575" y="4850759"/>
            <a:ext cx="914400" cy="17091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" name="Google Shape;11;p15"/>
          <p:cNvCxnSpPr/>
          <p:nvPr/>
        </p:nvCxnSpPr>
        <p:spPr>
          <a:xfrm>
            <a:off x="0" y="4711800"/>
            <a:ext cx="9144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" name="Google Shape;12;p15"/>
          <p:cNvSpPr txBox="1"/>
          <p:nvPr/>
        </p:nvSpPr>
        <p:spPr>
          <a:xfrm>
            <a:off x="6220923" y="4739425"/>
            <a:ext cx="24801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Open Sans"/>
              <a:buNone/>
            </a:pPr>
            <a:r>
              <a:rPr lang="en-US" sz="7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PROPRIETARY   |</a:t>
            </a:r>
            <a:endParaRPr sz="700" b="0" i="0" u="none" strike="noStrike" cap="none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804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vent.on24.com/wcc/r/2271963/0E30F480E17AEA48E177890FC9B39E46/914353?partnerref=EFXmultiMPwebpg&amp;intcmp=mrktpls_register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1"/>
          <p:cNvPicPr preferRelativeResize="0"/>
          <p:nvPr/>
        </p:nvPicPr>
        <p:blipFill rotWithShape="1">
          <a:blip r:embed="rId3">
            <a:alphaModFix/>
          </a:blip>
          <a:srcRect t="15896"/>
          <a:stretch/>
        </p:blipFill>
        <p:spPr>
          <a:xfrm>
            <a:off x="0" y="5938"/>
            <a:ext cx="9173543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3400" y="264425"/>
            <a:ext cx="1839550" cy="183955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"/>
          <p:cNvSpPr txBox="1">
            <a:spLocks noGrp="1"/>
          </p:cNvSpPr>
          <p:nvPr>
            <p:ph type="title"/>
          </p:nvPr>
        </p:nvSpPr>
        <p:spPr>
          <a:xfrm>
            <a:off x="454026" y="3011130"/>
            <a:ext cx="8167460" cy="866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pen Sans"/>
              <a:buNone/>
            </a:pPr>
            <a:r>
              <a:rPr lang="en-US" dirty="0" smtClean="0"/>
              <a:t>NACM’s New Equifax Program and Solutions</a:t>
            </a:r>
            <a:endParaRPr dirty="0"/>
          </a:p>
        </p:txBody>
      </p:sp>
      <p:sp>
        <p:nvSpPr>
          <p:cNvPr id="106" name="Google Shape;106;p1"/>
          <p:cNvSpPr txBox="1">
            <a:spLocks noGrp="1"/>
          </p:cNvSpPr>
          <p:nvPr>
            <p:ph type="body" idx="1"/>
          </p:nvPr>
        </p:nvSpPr>
        <p:spPr>
          <a:xfrm>
            <a:off x="483801" y="3842789"/>
            <a:ext cx="8176398" cy="1116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rPr lang="en-US" sz="2000" dirty="0" smtClean="0"/>
              <a:t>Aug 13</a:t>
            </a:r>
            <a:r>
              <a:rPr lang="en-US" sz="2000" dirty="0" smtClean="0"/>
              <a:t>, </a:t>
            </a:r>
            <a:r>
              <a:rPr lang="en-US" sz="2000" dirty="0"/>
              <a:t>2020</a:t>
            </a:r>
            <a:endParaRPr sz="2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"/>
          <p:cNvSpPr txBox="1">
            <a:spLocks noGrp="1"/>
          </p:cNvSpPr>
          <p:nvPr>
            <p:ph type="title"/>
          </p:nvPr>
        </p:nvSpPr>
        <p:spPr>
          <a:xfrm>
            <a:off x="397566" y="72419"/>
            <a:ext cx="8362234" cy="965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Open Sans"/>
              <a:buNone/>
            </a:pPr>
            <a:r>
              <a:rPr lang="en-US" sz="3200"/>
              <a:t>Agenda</a:t>
            </a:r>
            <a:endParaRPr sz="3200"/>
          </a:p>
        </p:txBody>
      </p:sp>
      <p:sp>
        <p:nvSpPr>
          <p:cNvPr id="112" name="Google Shape;112;p2"/>
          <p:cNvSpPr txBox="1">
            <a:spLocks noGrp="1"/>
          </p:cNvSpPr>
          <p:nvPr>
            <p:ph type="body" idx="1"/>
          </p:nvPr>
        </p:nvSpPr>
        <p:spPr>
          <a:xfrm>
            <a:off x="397564" y="1276350"/>
            <a:ext cx="8362234" cy="3363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 indent="-2286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900"/>
              <a:buChar char="•"/>
            </a:pPr>
            <a:r>
              <a:rPr lang="en-US" sz="2000" dirty="0" smtClean="0"/>
              <a:t>Introductions</a:t>
            </a:r>
            <a:endParaRPr sz="2000" dirty="0"/>
          </a:p>
          <a:p>
            <a:pPr marL="228600" lvl="0" indent="-228600" algn="l" rtl="0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SzPts val="1900"/>
              <a:buChar char="•"/>
            </a:pPr>
            <a:r>
              <a:rPr lang="en-US" sz="2000" dirty="0"/>
              <a:t>Program Details</a:t>
            </a:r>
            <a:endParaRPr dirty="0"/>
          </a:p>
          <a:p>
            <a:pPr marL="520700" lvl="1" indent="-225425" algn="l" rtl="0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2000"/>
              <a:buChar char="–"/>
            </a:pPr>
            <a:r>
              <a:rPr lang="en-US" sz="2000" dirty="0"/>
              <a:t>ePort training</a:t>
            </a:r>
            <a:endParaRPr sz="2000" dirty="0"/>
          </a:p>
          <a:p>
            <a:pPr marL="520700" lvl="1" indent="-225425" algn="l" rtl="0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2000"/>
              <a:buChar char="–"/>
            </a:pPr>
            <a:r>
              <a:rPr lang="en-US" sz="2000" dirty="0"/>
              <a:t>Product training/innovation</a:t>
            </a:r>
            <a:endParaRPr dirty="0"/>
          </a:p>
          <a:p>
            <a:pPr marL="520700" lvl="1" indent="-225425" algn="l" rtl="0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2000"/>
              <a:buChar char="–"/>
            </a:pPr>
            <a:r>
              <a:rPr lang="en-US" sz="2000" dirty="0"/>
              <a:t>Thought leadership</a:t>
            </a:r>
            <a:endParaRPr dirty="0"/>
          </a:p>
          <a:p>
            <a:pPr marL="520700" lvl="1" indent="-225425" algn="l" rtl="0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2000"/>
              <a:buChar char="–"/>
            </a:pPr>
            <a:r>
              <a:rPr lang="en-US" sz="2000" dirty="0"/>
              <a:t>Data growth/vitality</a:t>
            </a:r>
            <a:endParaRPr dirty="0"/>
          </a:p>
          <a:p>
            <a:pPr marL="520700" lvl="1" indent="-225425" algn="l" rtl="0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2000"/>
              <a:buChar char="–"/>
            </a:pPr>
            <a:r>
              <a:rPr lang="en-US" sz="2000" dirty="0"/>
              <a:t>NACM Sponsorship</a:t>
            </a:r>
            <a:endParaRPr dirty="0"/>
          </a:p>
          <a:p>
            <a:pPr marL="228600" lvl="0" indent="-228600" algn="l" rtl="0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SzPts val="1900"/>
              <a:buChar char="•"/>
            </a:pPr>
            <a:r>
              <a:rPr lang="en-US" sz="2000" dirty="0"/>
              <a:t>Next Steps</a:t>
            </a:r>
            <a:endParaRPr sz="2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"/>
          <p:cNvSpPr txBox="1">
            <a:spLocks noGrp="1"/>
          </p:cNvSpPr>
          <p:nvPr>
            <p:ph type="title"/>
          </p:nvPr>
        </p:nvSpPr>
        <p:spPr>
          <a:xfrm>
            <a:off x="397566" y="72419"/>
            <a:ext cx="8362234" cy="965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Open Sans"/>
              <a:buNone/>
            </a:pPr>
            <a:r>
              <a:rPr lang="en-US" sz="3200"/>
              <a:t>Introductions</a:t>
            </a:r>
            <a:endParaRPr sz="3200"/>
          </a:p>
        </p:txBody>
      </p:sp>
      <p:sp>
        <p:nvSpPr>
          <p:cNvPr id="118" name="Google Shape;118;p3"/>
          <p:cNvSpPr txBox="1">
            <a:spLocks noGrp="1"/>
          </p:cNvSpPr>
          <p:nvPr>
            <p:ph type="body" idx="1"/>
          </p:nvPr>
        </p:nvSpPr>
        <p:spPr>
          <a:xfrm>
            <a:off x="635518" y="1426964"/>
            <a:ext cx="7837525" cy="2824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SzPts val="2280"/>
              <a:buNone/>
            </a:pPr>
            <a:r>
              <a:rPr lang="en-US" sz="1800" dirty="0" smtClean="0"/>
              <a:t>Chipman </a:t>
            </a:r>
            <a:r>
              <a:rPr lang="en-US" sz="1800" dirty="0"/>
              <a:t>Macdonald </a:t>
            </a:r>
            <a:r>
              <a:rPr lang="en-US" sz="1800" dirty="0" smtClean="0"/>
              <a:t>– NACM Commercial </a:t>
            </a:r>
            <a:r>
              <a:rPr lang="en-US" sz="1800" dirty="0"/>
              <a:t>Reseller Channel </a:t>
            </a:r>
            <a:r>
              <a:rPr lang="en-US" sz="1800" dirty="0" smtClean="0"/>
              <a:t>Manager</a:t>
            </a:r>
          </a:p>
          <a:p>
            <a:pPr marL="0" lvl="0" indent="0" algn="l" rtl="0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SzPts val="2280"/>
              <a:buNone/>
            </a:pPr>
            <a:endParaRPr sz="1800" dirty="0"/>
          </a:p>
          <a:p>
            <a:pPr marL="0" lvl="0" indent="0" algn="l" rtl="0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SzPts val="2280"/>
              <a:buNone/>
            </a:pPr>
            <a:r>
              <a:rPr lang="en-US" sz="1800" dirty="0"/>
              <a:t>Janet </a:t>
            </a:r>
            <a:r>
              <a:rPr lang="en-US" sz="1800" dirty="0" err="1"/>
              <a:t>Hakami</a:t>
            </a:r>
            <a:r>
              <a:rPr lang="en-US" sz="1800" dirty="0"/>
              <a:t> - Sales Support </a:t>
            </a:r>
            <a:r>
              <a:rPr lang="en-US" sz="1800" dirty="0" smtClean="0"/>
              <a:t>Consultant</a:t>
            </a:r>
          </a:p>
          <a:p>
            <a:pPr marL="0" lvl="0" indent="0" algn="l" rtl="0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SzPts val="2280"/>
              <a:buNone/>
            </a:pPr>
            <a:endParaRPr sz="1800" dirty="0"/>
          </a:p>
          <a:p>
            <a:pPr marL="0" lvl="0" indent="0" algn="l" rtl="0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SzPts val="2280"/>
              <a:buNone/>
            </a:pPr>
            <a:r>
              <a:rPr lang="en-US" sz="1800" dirty="0" smtClean="0"/>
              <a:t>Ed </a:t>
            </a:r>
            <a:r>
              <a:rPr lang="en-US" sz="1800" dirty="0"/>
              <a:t>Barton </a:t>
            </a:r>
            <a:r>
              <a:rPr lang="en-US" sz="1800" dirty="0" smtClean="0"/>
              <a:t>- </a:t>
            </a:r>
            <a:r>
              <a:rPr lang="en-US" sz="1800" dirty="0"/>
              <a:t>Commercial Exchange </a:t>
            </a:r>
            <a:r>
              <a:rPr lang="en-US" sz="1800" dirty="0" smtClean="0"/>
              <a:t>Leader</a:t>
            </a:r>
          </a:p>
          <a:p>
            <a:pPr marL="0" lvl="0" indent="0" algn="l" rtl="0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SzPts val="2280"/>
              <a:buNone/>
            </a:pPr>
            <a:endParaRPr lang="en-US" sz="1800" dirty="0" smtClean="0"/>
          </a:p>
          <a:p>
            <a:pPr marL="0" lvl="0" indent="0" algn="l" rtl="0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SzPts val="2280"/>
              <a:buNone/>
            </a:pPr>
            <a:r>
              <a:rPr lang="en-US" sz="1800" dirty="0" smtClean="0"/>
              <a:t>Cathy Spieth – Commercial Risk Specialist </a:t>
            </a:r>
            <a:endParaRPr sz="1800" dirty="0"/>
          </a:p>
          <a:p>
            <a:pPr marL="0" lvl="0" indent="0" algn="l" rtl="0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SzPts val="2280"/>
              <a:buNone/>
            </a:pPr>
            <a:endParaRPr sz="2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4"/>
          <p:cNvSpPr txBox="1">
            <a:spLocks noGrp="1"/>
          </p:cNvSpPr>
          <p:nvPr>
            <p:ph type="title"/>
          </p:nvPr>
        </p:nvSpPr>
        <p:spPr>
          <a:xfrm>
            <a:off x="457200" y="1454727"/>
            <a:ext cx="8233356" cy="17456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pen Sans"/>
              <a:buNone/>
            </a:pPr>
            <a:r>
              <a:rPr lang="en-US" sz="3200" dirty="0" smtClean="0"/>
              <a:t>The New NACM - Equifax Commercial Reseller program </a:t>
            </a:r>
            <a:endParaRPr sz="3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"/>
          <p:cNvSpPr txBox="1">
            <a:spLocks noGrp="1"/>
          </p:cNvSpPr>
          <p:nvPr>
            <p:ph type="sldNum" idx="12"/>
          </p:nvPr>
        </p:nvSpPr>
        <p:spPr>
          <a:xfrm>
            <a:off x="4334511" y="4917065"/>
            <a:ext cx="474981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5C666F"/>
              </a:buClr>
              <a:buSzPts val="800"/>
              <a:buFont typeface="Arial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  <p:pic>
        <p:nvPicPr>
          <p:cNvPr id="130" name="Google Shape;130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28575"/>
            <a:ext cx="9144000" cy="474345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5"/>
          <p:cNvSpPr txBox="1">
            <a:spLocks noGrp="1"/>
          </p:cNvSpPr>
          <p:nvPr>
            <p:ph type="title"/>
          </p:nvPr>
        </p:nvSpPr>
        <p:spPr>
          <a:xfrm>
            <a:off x="228600" y="800100"/>
            <a:ext cx="6705600" cy="966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200">
                <a:solidFill>
                  <a:schemeClr val="lt1"/>
                </a:solidFill>
              </a:rPr>
              <a:t>New Year, New Relationship  </a:t>
            </a:r>
            <a:endParaRPr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5"/>
          <p:cNvSpPr/>
          <p:nvPr/>
        </p:nvSpPr>
        <p:spPr>
          <a:xfrm>
            <a:off x="228600" y="1828800"/>
            <a:ext cx="4572000" cy="26006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28600" marR="0" lvl="0" indent="-2286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9E1B32"/>
              </a:buClr>
              <a:buSzPts val="1900"/>
              <a:buFont typeface="Noto Sans Symbols"/>
              <a:buChar char="▪"/>
            </a:pPr>
            <a:r>
              <a:rPr lang="en-US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Move from Sales Agent to Reseller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8600" algn="l" rtl="0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Clr>
                <a:srgbClr val="9E1B32"/>
              </a:buClr>
              <a:buSzPts val="1900"/>
              <a:buFont typeface="Noto Sans Symbols"/>
              <a:buChar char="▪"/>
            </a:pPr>
            <a:r>
              <a:rPr lang="en-US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Wholesale pricing</a:t>
            </a:r>
            <a:endParaRPr/>
          </a:p>
          <a:p>
            <a:pPr marL="228600" marR="0" lvl="0" indent="-228600" algn="l" rtl="0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Clr>
                <a:srgbClr val="9E1B32"/>
              </a:buClr>
              <a:buSzPts val="1900"/>
              <a:buFont typeface="Noto Sans Symbols"/>
              <a:buChar char="▪"/>
            </a:pPr>
            <a:r>
              <a:rPr lang="en-US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More control of customer experience and access</a:t>
            </a:r>
            <a:endParaRPr/>
          </a:p>
          <a:p>
            <a:pPr marL="228600" marR="0" lvl="0" indent="-228600" algn="l" rtl="0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Clr>
                <a:srgbClr val="9E1B32"/>
              </a:buClr>
              <a:buSzPts val="1900"/>
              <a:buFont typeface="Noto Sans Symbols"/>
              <a:buChar char="▪"/>
            </a:pPr>
            <a:r>
              <a:rPr lang="en-US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Increased  flexibility and responsibility</a:t>
            </a:r>
            <a:endParaRPr/>
          </a:p>
          <a:p>
            <a:pPr marL="228600" marR="0" lvl="0" indent="-107950" algn="l" rtl="0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Clr>
                <a:srgbClr val="9E1B32"/>
              </a:buClr>
              <a:buSzPts val="1900"/>
              <a:buFont typeface="Noto Sans Symbols"/>
              <a:buNone/>
            </a:pPr>
            <a:endParaRPr sz="2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6"/>
          <p:cNvSpPr txBox="1">
            <a:spLocks noGrp="1"/>
          </p:cNvSpPr>
          <p:nvPr>
            <p:ph type="sldNum" idx="12"/>
          </p:nvPr>
        </p:nvSpPr>
        <p:spPr>
          <a:xfrm>
            <a:off x="4334511" y="4917065"/>
            <a:ext cx="474981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5C666F"/>
              </a:buClr>
              <a:buSzPts val="800"/>
              <a:buFont typeface="Arial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  <p:sp>
        <p:nvSpPr>
          <p:cNvPr id="138" name="Google Shape;138;p6"/>
          <p:cNvSpPr txBox="1">
            <a:spLocks noGrp="1"/>
          </p:cNvSpPr>
          <p:nvPr>
            <p:ph type="title"/>
          </p:nvPr>
        </p:nvSpPr>
        <p:spPr>
          <a:xfrm>
            <a:off x="457201" y="126207"/>
            <a:ext cx="8403219" cy="965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/>
              <a:t>Summarizing Program Differences</a:t>
            </a:r>
            <a:endParaRPr sz="3200"/>
          </a:p>
        </p:txBody>
      </p:sp>
      <p:graphicFrame>
        <p:nvGraphicFramePr>
          <p:cNvPr id="139" name="Google Shape;139;p6"/>
          <p:cNvGraphicFramePr/>
          <p:nvPr/>
        </p:nvGraphicFramePr>
        <p:xfrm>
          <a:off x="457201" y="1120475"/>
          <a:ext cx="8156700" cy="3405150"/>
        </p:xfrm>
        <a:graphic>
          <a:graphicData uri="http://schemas.openxmlformats.org/drawingml/2006/table">
            <a:tbl>
              <a:tblPr firstRow="1" bandRow="1">
                <a:noFill/>
                <a:tableStyleId>{9D71B70F-925F-4DFB-9C85-BE6B15435BC4}</a:tableStyleId>
              </a:tblPr>
              <a:tblGrid>
                <a:gridCol w="1356050"/>
                <a:gridCol w="983150"/>
                <a:gridCol w="1274700"/>
                <a:gridCol w="2358450"/>
                <a:gridCol w="2184350"/>
              </a:tblGrid>
              <a:tr h="9230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Sales Agent 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Reseller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Difference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Business Impact</a:t>
                      </a:r>
                      <a:endParaRPr sz="1800"/>
                    </a:p>
                  </a:txBody>
                  <a:tcPr marL="91450" marR="91450" marT="45725" marB="45725"/>
                </a:tc>
              </a:tr>
              <a:tr h="6205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Pricing</a:t>
                      </a:r>
                      <a:endParaRPr sz="16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Retail</a:t>
                      </a:r>
                      <a:endParaRPr sz="16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Wholesale</a:t>
                      </a:r>
                      <a:endParaRPr sz="16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Customize pricing to fit customer</a:t>
                      </a:r>
                      <a:endParaRPr sz="16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Faster response; close more business</a:t>
                      </a:r>
                      <a:endParaRPr sz="1600"/>
                    </a:p>
                  </a:txBody>
                  <a:tcPr marL="91450" marR="91450" marT="45725" marB="45725"/>
                </a:tc>
              </a:tr>
              <a:tr h="8818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Billing</a:t>
                      </a:r>
                      <a:endParaRPr sz="16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By EFX</a:t>
                      </a:r>
                      <a:endParaRPr sz="16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By NACM</a:t>
                      </a:r>
                      <a:endParaRPr sz="16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Customer pays NACM sooner, rather than royalty from EFX later</a:t>
                      </a:r>
                      <a:endParaRPr sz="16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Speed to revenue</a:t>
                      </a:r>
                      <a:endParaRPr sz="1600"/>
                    </a:p>
                  </a:txBody>
                  <a:tcPr marL="91450" marR="91450" marT="45725" marB="45725"/>
                </a:tc>
              </a:tr>
              <a:tr h="9798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Customer Enablement</a:t>
                      </a:r>
                      <a:endParaRPr sz="16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By EFX</a:t>
                      </a:r>
                      <a:endParaRPr sz="16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By NACM</a:t>
                      </a:r>
                      <a:endParaRPr sz="16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Enable customer product access via ePort</a:t>
                      </a:r>
                      <a:endParaRPr sz="16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Customer satisfaction; speed to revenue</a:t>
                      </a:r>
                      <a:endParaRPr sz="1800"/>
                    </a:p>
                  </a:txBody>
                  <a:tcPr marL="91450" marR="91450" marT="45725" marB="45725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"/>
          <p:cNvSpPr txBox="1">
            <a:spLocks noGrp="1"/>
          </p:cNvSpPr>
          <p:nvPr>
            <p:ph type="sldNum" idx="12"/>
          </p:nvPr>
        </p:nvSpPr>
        <p:spPr>
          <a:xfrm>
            <a:off x="4334511" y="4917065"/>
            <a:ext cx="474981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  <p:sp>
        <p:nvSpPr>
          <p:cNvPr id="146" name="Google Shape;146;p7"/>
          <p:cNvSpPr txBox="1">
            <a:spLocks noGrp="1"/>
          </p:cNvSpPr>
          <p:nvPr>
            <p:ph type="body" idx="1"/>
          </p:nvPr>
        </p:nvSpPr>
        <p:spPr>
          <a:xfrm>
            <a:off x="457200" y="1189038"/>
            <a:ext cx="8285872" cy="3531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 indent="-2286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280"/>
              <a:buChar char="•"/>
            </a:pPr>
            <a:r>
              <a:rPr lang="en-US" dirty="0"/>
              <a:t>Assigned dedicated reseller program support (Janet </a:t>
            </a:r>
            <a:r>
              <a:rPr lang="en-US" dirty="0" err="1"/>
              <a:t>Hakami</a:t>
            </a:r>
            <a:r>
              <a:rPr lang="en-US" dirty="0" smtClean="0"/>
              <a:t>)</a:t>
            </a:r>
            <a:endParaRPr dirty="0"/>
          </a:p>
          <a:p>
            <a:pPr marL="228600" lvl="0" indent="-228600" algn="l" rtl="0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SzPts val="2280"/>
              <a:buChar char="•"/>
            </a:pPr>
            <a:r>
              <a:rPr lang="en-US" dirty="0"/>
              <a:t>Signed agreement with NACM Affiliate in Q2 2020</a:t>
            </a:r>
            <a:endParaRPr dirty="0"/>
          </a:p>
          <a:p>
            <a:pPr marL="228600" lvl="0" indent="-228600" algn="l" rtl="0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SzPts val="2280"/>
              <a:buChar char="•"/>
            </a:pPr>
            <a:r>
              <a:rPr lang="en-US" dirty="0"/>
              <a:t>Launch Beta program:</a:t>
            </a:r>
            <a:endParaRPr dirty="0"/>
          </a:p>
          <a:p>
            <a:pPr marL="520700" lvl="1" indent="-225425" algn="l" rtl="0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800"/>
              <a:buChar char="–"/>
            </a:pPr>
            <a:r>
              <a:rPr lang="en-US" dirty="0"/>
              <a:t>Training on ePort </a:t>
            </a:r>
            <a:endParaRPr dirty="0"/>
          </a:p>
          <a:p>
            <a:pPr marL="520700" lvl="1" indent="-225425" algn="l" rtl="0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800"/>
              <a:buChar char="–"/>
            </a:pPr>
            <a:r>
              <a:rPr lang="en-US" dirty="0"/>
              <a:t>Product training</a:t>
            </a:r>
            <a:endParaRPr dirty="0"/>
          </a:p>
          <a:p>
            <a:pPr marL="228600" lvl="0" indent="-228600" algn="l" rtl="0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SzPts val="2280"/>
              <a:buChar char="•"/>
            </a:pPr>
            <a:r>
              <a:rPr lang="en-US" dirty="0"/>
              <a:t>Seeking 2</a:t>
            </a:r>
            <a:r>
              <a:rPr lang="en-US" baseline="30000" dirty="0"/>
              <a:t>nd</a:t>
            </a:r>
            <a:r>
              <a:rPr lang="en-US" dirty="0"/>
              <a:t> Beta program</a:t>
            </a:r>
            <a:endParaRPr dirty="0"/>
          </a:p>
          <a:p>
            <a:pPr marL="228600" lvl="0" indent="-228600" algn="l" rtl="0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SzPts val="2280"/>
              <a:buChar char="•"/>
            </a:pPr>
            <a:r>
              <a:rPr lang="en-US" dirty="0"/>
              <a:t>Begin rolling out program in Q3 2020 after </a:t>
            </a:r>
            <a:r>
              <a:rPr lang="en-US" dirty="0" smtClean="0"/>
              <a:t>Beta</a:t>
            </a:r>
          </a:p>
          <a:p>
            <a:pPr marL="228600" lvl="0" indent="-228600" algn="l" rtl="0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SzPts val="2280"/>
              <a:buChar char="•"/>
            </a:pPr>
            <a:r>
              <a:rPr lang="en-US" dirty="0" err="1" smtClean="0"/>
              <a:t>PayNet</a:t>
            </a:r>
            <a:r>
              <a:rPr lang="en-US" dirty="0" smtClean="0"/>
              <a:t> and Ansonia Recent </a:t>
            </a:r>
            <a:r>
              <a:rPr lang="en-US" dirty="0" err="1" smtClean="0"/>
              <a:t>Aquistions</a:t>
            </a:r>
            <a:r>
              <a:rPr lang="en-US" dirty="0" smtClean="0"/>
              <a:t> </a:t>
            </a:r>
            <a:endParaRPr dirty="0"/>
          </a:p>
          <a:p>
            <a:pPr marL="228600" lvl="0" indent="-83820" algn="l" rtl="0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SzPts val="2280"/>
              <a:buNone/>
            </a:pPr>
            <a:endParaRPr dirty="0"/>
          </a:p>
          <a:p>
            <a:pPr marL="228600" lvl="0" indent="-83820" algn="l" rtl="0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SzPts val="2280"/>
              <a:buNone/>
            </a:pPr>
            <a:endParaRPr dirty="0"/>
          </a:p>
          <a:p>
            <a:pPr marL="228600" lvl="0" indent="-83820" algn="l" rtl="0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SzPts val="2280"/>
              <a:buNone/>
            </a:pPr>
            <a:endParaRPr dirty="0"/>
          </a:p>
          <a:p>
            <a:pPr marL="228600" lvl="0" indent="-83820" algn="l" rtl="0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SzPts val="2280"/>
              <a:buNone/>
            </a:pPr>
            <a:endParaRPr dirty="0"/>
          </a:p>
          <a:p>
            <a:pPr marL="228600" lvl="0" indent="-83820" algn="l" rtl="0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SzPts val="2280"/>
              <a:buNone/>
            </a:pPr>
            <a:endParaRPr dirty="0"/>
          </a:p>
        </p:txBody>
      </p:sp>
      <p:sp>
        <p:nvSpPr>
          <p:cNvPr id="147" name="Google Shape;147;p7"/>
          <p:cNvSpPr txBox="1"/>
          <p:nvPr/>
        </p:nvSpPr>
        <p:spPr>
          <a:xfrm>
            <a:off x="339853" y="161730"/>
            <a:ext cx="8403219" cy="9655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Open Sans"/>
              <a:buNone/>
            </a:pPr>
            <a:r>
              <a:rPr lang="en-US" sz="3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Milestones</a:t>
            </a:r>
            <a:r>
              <a:rPr lang="en-US"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8"/>
          <p:cNvSpPr txBox="1">
            <a:spLocks noGrp="1"/>
          </p:cNvSpPr>
          <p:nvPr>
            <p:ph type="title"/>
          </p:nvPr>
        </p:nvSpPr>
        <p:spPr>
          <a:xfrm>
            <a:off x="454024" y="1568841"/>
            <a:ext cx="8236531" cy="1631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pen Sans"/>
              <a:buNone/>
            </a:pPr>
            <a:r>
              <a:rPr lang="en-US"/>
              <a:t>Program Details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9"/>
          <p:cNvSpPr txBox="1">
            <a:spLocks noGrp="1"/>
          </p:cNvSpPr>
          <p:nvPr>
            <p:ph type="title"/>
          </p:nvPr>
        </p:nvSpPr>
        <p:spPr>
          <a:xfrm>
            <a:off x="397566" y="72419"/>
            <a:ext cx="8362234" cy="965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Open Sans"/>
              <a:buNone/>
            </a:pPr>
            <a:r>
              <a:rPr lang="en-US" sz="3200" dirty="0"/>
              <a:t>ePort</a:t>
            </a:r>
            <a:endParaRPr sz="3200" dirty="0"/>
          </a:p>
        </p:txBody>
      </p:sp>
      <p:sp>
        <p:nvSpPr>
          <p:cNvPr id="159" name="Google Shape;159;p9"/>
          <p:cNvSpPr txBox="1">
            <a:spLocks noGrp="1"/>
          </p:cNvSpPr>
          <p:nvPr>
            <p:ph type="body" idx="1"/>
          </p:nvPr>
        </p:nvSpPr>
        <p:spPr>
          <a:xfrm>
            <a:off x="397564" y="1276350"/>
            <a:ext cx="8362234" cy="3363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10"/>
              <a:buNone/>
            </a:pPr>
            <a:r>
              <a:rPr lang="en-US" sz="1800" dirty="0"/>
              <a:t> </a:t>
            </a:r>
            <a:r>
              <a:rPr lang="en-US" sz="2000" dirty="0"/>
              <a:t>■ </a:t>
            </a:r>
            <a:r>
              <a:rPr lang="en-US" sz="1700" dirty="0"/>
              <a:t>Convenient, “one-stop-shop” access to premium commercial solutions</a:t>
            </a:r>
            <a:endParaRPr sz="1700" dirty="0"/>
          </a:p>
          <a:p>
            <a:pPr marL="0" lvl="0" indent="0" algn="l" rtl="0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SzPts val="1900"/>
              <a:buNone/>
            </a:pPr>
            <a:r>
              <a:rPr lang="en-US" sz="1700" dirty="0"/>
              <a:t> ■ No minimum volume requirements</a:t>
            </a:r>
            <a:endParaRPr sz="1700" dirty="0"/>
          </a:p>
          <a:p>
            <a:pPr marL="0" lvl="0" indent="0" algn="l" rtl="0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SzPts val="1900"/>
              <a:buNone/>
            </a:pPr>
            <a:r>
              <a:rPr lang="en-US" sz="1700" dirty="0"/>
              <a:t> ■ Help grow your business with fully scalable services and seamless support for your evolving needs</a:t>
            </a:r>
            <a:endParaRPr sz="1700" dirty="0"/>
          </a:p>
          <a:p>
            <a:pPr marL="0" lvl="0" indent="0" algn="l" rtl="0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SzPts val="1900"/>
              <a:buNone/>
            </a:pPr>
            <a:r>
              <a:rPr lang="en-US" sz="1700" dirty="0"/>
              <a:t> ■ 24/7 online access to the tools you need—whenever and wherever you need them</a:t>
            </a:r>
            <a:endParaRPr sz="1700" dirty="0"/>
          </a:p>
          <a:p>
            <a:pPr marL="0" lvl="0" indent="0" algn="l" rtl="0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SzPts val="1900"/>
              <a:buNone/>
            </a:pPr>
            <a:r>
              <a:rPr lang="en-US" sz="1700" dirty="0"/>
              <a:t> ■ Quickly approve and service customers with real-time access to a robust selection of products</a:t>
            </a:r>
            <a:endParaRPr sz="1700" dirty="0"/>
          </a:p>
          <a:p>
            <a:pPr marL="0" lvl="0" indent="0" algn="l" rtl="0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SzPts val="1900"/>
              <a:buNone/>
            </a:pPr>
            <a:r>
              <a:rPr lang="en-US" sz="1700" dirty="0"/>
              <a:t> ■ Improve your customer support metrics with efficient, single-source access to vital information</a:t>
            </a:r>
            <a:endParaRPr sz="1700" dirty="0"/>
          </a:p>
          <a:p>
            <a:pPr marL="0" lvl="0" indent="0" algn="l" rtl="0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SzPts val="1900"/>
              <a:buNone/>
            </a:pPr>
            <a:r>
              <a:rPr lang="en-US" sz="2000" dirty="0"/>
              <a:t> </a:t>
            </a:r>
            <a:endParaRPr sz="2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0"/>
          <p:cNvSpPr/>
          <p:nvPr/>
        </p:nvSpPr>
        <p:spPr>
          <a:xfrm>
            <a:off x="3187701" y="891381"/>
            <a:ext cx="2786063" cy="3667125"/>
          </a:xfrm>
          <a:prstGeom prst="rect">
            <a:avLst/>
          </a:prstGeom>
          <a:solidFill>
            <a:srgbClr val="EC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endParaRPr sz="26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10"/>
          <p:cNvSpPr/>
          <p:nvPr/>
        </p:nvSpPr>
        <p:spPr>
          <a:xfrm>
            <a:off x="241300" y="881856"/>
            <a:ext cx="2786063" cy="3676650"/>
          </a:xfrm>
          <a:prstGeom prst="rect">
            <a:avLst/>
          </a:prstGeom>
          <a:solidFill>
            <a:srgbClr val="ECEDEE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333D4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10"/>
          <p:cNvSpPr/>
          <p:nvPr/>
        </p:nvSpPr>
        <p:spPr>
          <a:xfrm>
            <a:off x="6121401" y="891381"/>
            <a:ext cx="2786063" cy="3667125"/>
          </a:xfrm>
          <a:prstGeom prst="rect">
            <a:avLst/>
          </a:prstGeom>
          <a:solidFill>
            <a:srgbClr val="EC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endParaRPr sz="26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10"/>
          <p:cNvSpPr txBox="1"/>
          <p:nvPr/>
        </p:nvSpPr>
        <p:spPr>
          <a:xfrm>
            <a:off x="3173413" y="2619152"/>
            <a:ext cx="2781300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9E1B32"/>
              </a:buClr>
              <a:buSzPts val="6600"/>
              <a:buFont typeface="Arial"/>
              <a:buNone/>
            </a:pPr>
            <a:r>
              <a:rPr lang="en-US" sz="6600" b="0" i="0" u="none" strike="noStrike" cap="none">
                <a:solidFill>
                  <a:srgbClr val="9E1B32"/>
                </a:solidFill>
                <a:latin typeface="Arial"/>
                <a:ea typeface="Arial"/>
                <a:cs typeface="Arial"/>
                <a:sym typeface="Arial"/>
              </a:rPr>
              <a:t>96</a:t>
            </a:r>
            <a:endParaRPr sz="7200" b="0" i="0" u="none" strike="noStrike" cap="none">
              <a:solidFill>
                <a:srgbClr val="9E1B3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E1B32"/>
              </a:buClr>
              <a:buSzPts val="3600"/>
              <a:buFont typeface="Arial"/>
              <a:buNone/>
            </a:pPr>
            <a:r>
              <a:rPr lang="en-US" sz="3600" b="0" i="0" u="none" strike="noStrike" cap="none">
                <a:solidFill>
                  <a:srgbClr val="9E1B32"/>
                </a:solidFill>
                <a:latin typeface="Arial"/>
                <a:ea typeface="Arial"/>
                <a:cs typeface="Arial"/>
                <a:sym typeface="Arial"/>
              </a:rPr>
              <a:t> million</a:t>
            </a:r>
            <a:r>
              <a:rPr lang="en-US" sz="2400" b="0" i="0" u="none" strike="noStrike" cap="none">
                <a:solidFill>
                  <a:srgbClr val="9E1B3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>
                <a:solidFill>
                  <a:srgbClr val="666D70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2400" b="0" i="0" u="none" strike="noStrike" cap="none">
                <a:solidFill>
                  <a:srgbClr val="666D7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666D70"/>
                </a:solidFill>
                <a:latin typeface="Arial"/>
                <a:ea typeface="Arial"/>
                <a:cs typeface="Arial"/>
                <a:sym typeface="Arial"/>
              </a:rPr>
              <a:t>tradelines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10"/>
          <p:cNvSpPr txBox="1"/>
          <p:nvPr/>
        </p:nvSpPr>
        <p:spPr>
          <a:xfrm>
            <a:off x="226484" y="2619152"/>
            <a:ext cx="2781300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9E1B32"/>
              </a:buClr>
              <a:buSzPts val="6600"/>
              <a:buFont typeface="Arial"/>
              <a:buNone/>
            </a:pPr>
            <a:r>
              <a:rPr lang="en-US" sz="6600" b="0" i="0" u="none" strike="noStrike" cap="none">
                <a:solidFill>
                  <a:srgbClr val="9E1B32"/>
                </a:solidFill>
                <a:latin typeface="Arial"/>
                <a:ea typeface="Arial"/>
                <a:cs typeface="Arial"/>
                <a:sym typeface="Arial"/>
              </a:rPr>
              <a:t>32</a:t>
            </a:r>
            <a:r>
              <a:rPr lang="en-US" sz="4400" b="0" i="0" u="none" strike="noStrike" cap="none">
                <a:solidFill>
                  <a:srgbClr val="9E1B32"/>
                </a:solidFill>
                <a:latin typeface="Arial"/>
                <a:ea typeface="Arial"/>
                <a:cs typeface="Arial"/>
                <a:sym typeface="Arial"/>
              </a:rPr>
              <a:t>.9</a:t>
            </a:r>
            <a:endParaRPr sz="4800" b="0" i="0" u="none" strike="noStrike" cap="none">
              <a:solidFill>
                <a:srgbClr val="9E1B3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E1B32"/>
              </a:buClr>
              <a:buSzPts val="3600"/>
              <a:buFont typeface="Arial"/>
              <a:buNone/>
            </a:pPr>
            <a:r>
              <a:rPr lang="en-US" sz="3600" b="0" i="0" u="none" strike="noStrike" cap="none">
                <a:solidFill>
                  <a:srgbClr val="9E1B32"/>
                </a:solidFill>
                <a:latin typeface="Arial"/>
                <a:ea typeface="Arial"/>
                <a:cs typeface="Arial"/>
                <a:sym typeface="Arial"/>
              </a:rPr>
              <a:t> million</a:t>
            </a:r>
            <a:r>
              <a:rPr lang="en-US" sz="2400" b="0" i="0" u="none" strike="noStrike" cap="none">
                <a:solidFill>
                  <a:srgbClr val="9E1B3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>
                <a:solidFill>
                  <a:srgbClr val="666D70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2400" b="0" i="0" u="none" strike="noStrike" cap="none">
                <a:solidFill>
                  <a:srgbClr val="666D7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666D70"/>
                </a:solidFill>
                <a:latin typeface="Arial"/>
                <a:ea typeface="Arial"/>
                <a:cs typeface="Arial"/>
                <a:sym typeface="Arial"/>
              </a:rPr>
              <a:t>business identities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10"/>
          <p:cNvSpPr txBox="1"/>
          <p:nvPr/>
        </p:nvSpPr>
        <p:spPr>
          <a:xfrm>
            <a:off x="6124047" y="2736660"/>
            <a:ext cx="2781300" cy="18281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9E1B32"/>
              </a:buClr>
              <a:buSzPts val="6600"/>
              <a:buFont typeface="Arial"/>
              <a:buNone/>
            </a:pPr>
            <a:r>
              <a:rPr lang="en-US" sz="6600" b="0" i="0" u="none" strike="noStrike" cap="none">
                <a:solidFill>
                  <a:srgbClr val="9E1B32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r>
              <a:rPr lang="en-US" sz="4400" b="0" i="0" u="none" strike="noStrike" cap="none">
                <a:solidFill>
                  <a:srgbClr val="9E1B32"/>
                </a:solidFill>
                <a:latin typeface="Arial"/>
                <a:ea typeface="Arial"/>
                <a:cs typeface="Arial"/>
                <a:sym typeface="Arial"/>
              </a:rPr>
              <a:t>.9</a:t>
            </a:r>
            <a:endParaRPr sz="4400" b="0" i="0" u="none" strike="noStrike" cap="none">
              <a:solidFill>
                <a:srgbClr val="9E1B3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E1B32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rgbClr val="9E1B32"/>
                </a:solidFill>
                <a:latin typeface="Arial"/>
                <a:ea typeface="Arial"/>
                <a:cs typeface="Arial"/>
                <a:sym typeface="Arial"/>
              </a:rPr>
              <a:t> million</a:t>
            </a:r>
            <a:r>
              <a:rPr lang="en-US" sz="2000" b="0" i="0" u="none" strike="noStrike" cap="none">
                <a:solidFill>
                  <a:srgbClr val="666D70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2000" b="0" i="0" u="none" strike="noStrike" cap="none">
                <a:solidFill>
                  <a:srgbClr val="666D7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000" b="0" i="0" u="none" strike="noStrike" cap="none">
                <a:solidFill>
                  <a:srgbClr val="666D70"/>
                </a:solidFill>
                <a:latin typeface="Arial"/>
                <a:ea typeface="Arial"/>
                <a:cs typeface="Arial"/>
                <a:sym typeface="Arial"/>
              </a:rPr>
              <a:t>linked locations</a:t>
            </a:r>
            <a:endParaRPr sz="2000" b="0" i="0" u="none" strike="noStrike" cap="none">
              <a:solidFill>
                <a:srgbClr val="666D7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10"/>
          <p:cNvSpPr txBox="1">
            <a:spLocks noGrp="1"/>
          </p:cNvSpPr>
          <p:nvPr>
            <p:ph type="sldNum" idx="12"/>
          </p:nvPr>
        </p:nvSpPr>
        <p:spPr>
          <a:xfrm>
            <a:off x="4334511" y="4917554"/>
            <a:ext cx="474981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5B615F"/>
              </a:buClr>
              <a:buSzPts val="800"/>
              <a:buFont typeface="Arial"/>
              <a:buNone/>
            </a:pPr>
            <a:fld id="{00000000-1234-1234-1234-123412341234}" type="slidenum">
              <a:rPr lang="en-US">
                <a:solidFill>
                  <a:srgbClr val="5B615F"/>
                </a:solidFill>
              </a:rPr>
              <a:t>10</a:t>
            </a:fld>
            <a:endParaRPr>
              <a:solidFill>
                <a:srgbClr val="5B615F"/>
              </a:solidFill>
            </a:endParaRPr>
          </a:p>
        </p:txBody>
      </p:sp>
      <p:sp>
        <p:nvSpPr>
          <p:cNvPr id="171" name="Google Shape;171;p10"/>
          <p:cNvSpPr txBox="1"/>
          <p:nvPr/>
        </p:nvSpPr>
        <p:spPr>
          <a:xfrm>
            <a:off x="457201" y="126207"/>
            <a:ext cx="8403219" cy="542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333E48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rgbClr val="333E48"/>
                </a:solidFill>
                <a:latin typeface="Open Sans"/>
                <a:ea typeface="Open Sans"/>
                <a:cs typeface="Open Sans"/>
                <a:sym typeface="Open Sans"/>
              </a:rPr>
              <a:t>Summary – </a:t>
            </a:r>
            <a:r>
              <a:rPr lang="en-US" sz="3200" b="1" i="0" u="sng" strike="noStrike" cap="none">
                <a:solidFill>
                  <a:srgbClr val="333E48"/>
                </a:solidFill>
                <a:latin typeface="Open Sans"/>
                <a:ea typeface="Open Sans"/>
                <a:cs typeface="Open Sans"/>
                <a:sym typeface="Open Sans"/>
              </a:rPr>
              <a:t>Active</a:t>
            </a:r>
            <a:r>
              <a:rPr lang="en-US" sz="3200" b="0" i="0" u="none" strike="noStrike" cap="none">
                <a:solidFill>
                  <a:srgbClr val="333E48"/>
                </a:solidFill>
                <a:latin typeface="Open Sans"/>
                <a:ea typeface="Open Sans"/>
                <a:cs typeface="Open Sans"/>
                <a:sym typeface="Open Sans"/>
              </a:rPr>
              <a:t> Businesses</a:t>
            </a:r>
            <a:endParaRPr sz="3200" b="0" i="0" u="none" strike="noStrike" cap="none">
              <a:solidFill>
                <a:srgbClr val="333E4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72" name="Google Shape;172;p10" descr="credit card 2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194386">
            <a:off x="3551450" y="1038254"/>
            <a:ext cx="2025226" cy="15917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0" descr="desk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9891" y="1001358"/>
            <a:ext cx="1914486" cy="1665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0" descr="connect2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10124" y="976769"/>
            <a:ext cx="2009145" cy="18090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1"/>
          <p:cNvSpPr txBox="1">
            <a:spLocks noGrp="1"/>
          </p:cNvSpPr>
          <p:nvPr>
            <p:ph type="title"/>
          </p:nvPr>
        </p:nvSpPr>
        <p:spPr>
          <a:xfrm>
            <a:off x="397566" y="72419"/>
            <a:ext cx="8362234" cy="965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200"/>
              <a:buFont typeface="Open Sans"/>
              <a:buNone/>
            </a:pPr>
            <a:r>
              <a:rPr lang="en-US" sz="3200">
                <a:solidFill>
                  <a:schemeClr val="accent2"/>
                </a:solidFill>
              </a:rPr>
              <a:t>Thought Leadership</a:t>
            </a:r>
            <a:endParaRPr sz="3200">
              <a:solidFill>
                <a:schemeClr val="accent2"/>
              </a:solidFill>
            </a:endParaRPr>
          </a:p>
        </p:txBody>
      </p:sp>
      <p:pic>
        <p:nvPicPr>
          <p:cNvPr id="180" name="Google Shape;180;p11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47585" y="1364064"/>
            <a:ext cx="3957411" cy="3188484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1"/>
          <p:cNvSpPr/>
          <p:nvPr/>
        </p:nvSpPr>
        <p:spPr>
          <a:xfrm>
            <a:off x="4475583" y="1482854"/>
            <a:ext cx="4572000" cy="3139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981E3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Register: Upcoming Market Pulse Webinars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333E48"/>
                </a:solidFill>
                <a:latin typeface="Arial"/>
                <a:ea typeface="Arial"/>
                <a:cs typeface="Arial"/>
                <a:sym typeface="Arial"/>
              </a:rPr>
              <a:t>To help our customers navigate through the current economic situation, Equifax is hosting a free Market Pulse webinar series. Industry experts from inside and outside the company will offer timely insights around the economy and credit.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sng" strike="noStrike" cap="none">
                <a:solidFill>
                  <a:srgbClr val="0076A3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Register for the Series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981E3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/>
            </a:r>
            <a:br>
              <a:rPr lang="en-US" sz="1800" b="0" i="0" u="none" strike="noStrike" cap="none">
                <a:solidFill>
                  <a:srgbClr val="981E32"/>
                </a:solidFill>
                <a:latin typeface="Open Sans Light"/>
                <a:ea typeface="Open Sans Light"/>
                <a:cs typeface="Open Sans Light"/>
                <a:sym typeface="Open Sans Light"/>
              </a:rPr>
            </a:b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 Equifax Solutions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Business Principal Report</a:t>
            </a:r>
          </a:p>
          <a:p>
            <a:r>
              <a:rPr lang="en-US" dirty="0" smtClean="0"/>
              <a:t>Business Credit Industry Report Plus 2.0</a:t>
            </a:r>
          </a:p>
          <a:p>
            <a:r>
              <a:rPr lang="en-US" dirty="0" smtClean="0"/>
              <a:t>Account Monitoring</a:t>
            </a:r>
          </a:p>
          <a:p>
            <a:r>
              <a:rPr lang="en-US" dirty="0" smtClean="0"/>
              <a:t>BusinessConnect</a:t>
            </a:r>
          </a:p>
          <a:p>
            <a:r>
              <a:rPr lang="en-US" dirty="0" smtClean="0"/>
              <a:t>Superior Equifax Non- FI + CFN + SBFE + </a:t>
            </a:r>
            <a:r>
              <a:rPr lang="en-US" dirty="0" err="1" smtClean="0"/>
              <a:t>PayNet</a:t>
            </a:r>
            <a:r>
              <a:rPr lang="en-US" dirty="0" smtClean="0"/>
              <a:t> + Ansonia data are combined to create the most comprehensive Commercial Risk Data in North America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005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2"/>
          <p:cNvSpPr txBox="1">
            <a:spLocks noGrp="1"/>
          </p:cNvSpPr>
          <p:nvPr>
            <p:ph type="title"/>
          </p:nvPr>
        </p:nvSpPr>
        <p:spPr>
          <a:xfrm>
            <a:off x="354023" y="320968"/>
            <a:ext cx="8366760" cy="965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</a:pPr>
            <a:r>
              <a:rPr lang="en-US" b="1"/>
              <a:t/>
            </a:r>
            <a:br>
              <a:rPr lang="en-US" b="1"/>
            </a:br>
            <a:r>
              <a:rPr lang="en-US" b="1"/>
              <a:t/>
            </a:r>
            <a:br>
              <a:rPr lang="en-US" b="1"/>
            </a:br>
            <a:r>
              <a:rPr lang="en-US" sz="3200"/>
              <a:t>Online EXPO Showcase</a:t>
            </a:r>
            <a:r>
              <a:rPr lang="en-US" b="1"/>
              <a:t/>
            </a:r>
            <a:br>
              <a:rPr lang="en-US" b="1"/>
            </a:br>
            <a:endParaRPr/>
          </a:p>
        </p:txBody>
      </p:sp>
      <p:sp>
        <p:nvSpPr>
          <p:cNvPr id="187" name="Google Shape;187;p12"/>
          <p:cNvSpPr txBox="1">
            <a:spLocks noGrp="1"/>
          </p:cNvSpPr>
          <p:nvPr>
            <p:ph type="body" idx="2"/>
          </p:nvPr>
        </p:nvSpPr>
        <p:spPr>
          <a:xfrm>
            <a:off x="2507802" y="1330965"/>
            <a:ext cx="4059300" cy="336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 indent="-2286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280"/>
              <a:buChar char="•"/>
            </a:pPr>
            <a:r>
              <a:rPr lang="en-US" dirty="0"/>
              <a:t>Supporting NACM through Credit Congress sponsorship</a:t>
            </a:r>
            <a:endParaRPr dirty="0"/>
          </a:p>
          <a:p>
            <a:pPr marL="228600" lvl="0" indent="-228600" algn="l" rtl="0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SzPts val="2280"/>
              <a:buChar char="•"/>
            </a:pPr>
            <a:r>
              <a:rPr lang="en-US" dirty="0"/>
              <a:t>Please visit our virtual booth at Credit Congress’ Online EXPO Showcase</a:t>
            </a:r>
            <a:endParaRPr dirty="0"/>
          </a:p>
          <a:p>
            <a:pPr marL="228600" lvl="0" indent="-228600" algn="l" rtl="0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SzPts val="2280"/>
              <a:buChar char="•"/>
            </a:pPr>
            <a:r>
              <a:rPr lang="en-US" dirty="0"/>
              <a:t>Product information and Prizes!</a:t>
            </a:r>
            <a:endParaRPr dirty="0"/>
          </a:p>
          <a:p>
            <a:pPr marL="228600" lvl="0" indent="-228600" algn="l" rtl="0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SzPts val="2280"/>
              <a:buChar char="•"/>
            </a:pPr>
            <a:r>
              <a:rPr lang="en-US" dirty="0" smtClean="0"/>
              <a:t>Booth is open </a:t>
            </a:r>
            <a:endParaRPr dirty="0"/>
          </a:p>
        </p:txBody>
      </p:sp>
      <p:pic>
        <p:nvPicPr>
          <p:cNvPr id="188" name="Google Shape;188;p12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386378" y="2103955"/>
            <a:ext cx="2384168" cy="17188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4932" y="2103955"/>
            <a:ext cx="1881799" cy="18178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3"/>
          <p:cNvSpPr txBox="1">
            <a:spLocks noGrp="1"/>
          </p:cNvSpPr>
          <p:nvPr>
            <p:ph type="title"/>
          </p:nvPr>
        </p:nvSpPr>
        <p:spPr>
          <a:xfrm>
            <a:off x="397566" y="72419"/>
            <a:ext cx="8362234" cy="965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Open Sans"/>
              <a:buNone/>
            </a:pPr>
            <a:r>
              <a:rPr lang="en-US" sz="3200"/>
              <a:t>Next Steps</a:t>
            </a:r>
            <a:endParaRPr sz="3200"/>
          </a:p>
        </p:txBody>
      </p:sp>
      <p:sp>
        <p:nvSpPr>
          <p:cNvPr id="195" name="Google Shape;195;p13"/>
          <p:cNvSpPr txBox="1">
            <a:spLocks noGrp="1"/>
          </p:cNvSpPr>
          <p:nvPr>
            <p:ph type="body" idx="1"/>
          </p:nvPr>
        </p:nvSpPr>
        <p:spPr>
          <a:xfrm>
            <a:off x="397564" y="1276350"/>
            <a:ext cx="8362234" cy="3363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10"/>
              <a:buNone/>
            </a:pPr>
            <a:r>
              <a:rPr lang="en-US" sz="1800" dirty="0"/>
              <a:t> </a:t>
            </a:r>
            <a:endParaRPr sz="2000" dirty="0"/>
          </a:p>
        </p:txBody>
      </p:sp>
      <p:sp>
        <p:nvSpPr>
          <p:cNvPr id="196" name="Google Shape;196;p13"/>
          <p:cNvSpPr/>
          <p:nvPr/>
        </p:nvSpPr>
        <p:spPr>
          <a:xfrm>
            <a:off x="239485" y="1281905"/>
            <a:ext cx="7025951" cy="3046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Pursue </a:t>
            </a:r>
            <a:r>
              <a:rPr lang="en-US" sz="240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3rd</a:t>
            </a:r>
            <a:r>
              <a:rPr lang="en-US" sz="2400" baseline="3000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nd</a:t>
            </a:r>
            <a:r>
              <a:rPr lang="en-US" sz="240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Beta agreement</a:t>
            </a:r>
            <a:endParaRPr dirty="0"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Begin wider program roll-out in </a:t>
            </a:r>
            <a:r>
              <a:rPr lang="en-US" sz="240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Q3 and Q4 </a:t>
            </a: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 new business </a:t>
            </a:r>
            <a:endParaRPr dirty="0"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Continue periodic updates on product development/thought leadership</a:t>
            </a:r>
            <a:endParaRPr dirty="0"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Begin discussions on how we can broaden  </a:t>
            </a:r>
            <a:r>
              <a:rPr lang="en-US" sz="240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partnership</a:t>
            </a: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 smtClean="0">
                <a:solidFill>
                  <a:schemeClr val="dk1"/>
                </a:solidFill>
              </a:rPr>
              <a:t>Sales contest 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4"/>
          <p:cNvSpPr txBox="1">
            <a:spLocks noGrp="1"/>
          </p:cNvSpPr>
          <p:nvPr>
            <p:ph type="body" idx="2"/>
          </p:nvPr>
        </p:nvSpPr>
        <p:spPr>
          <a:xfrm>
            <a:off x="323850" y="4846638"/>
            <a:ext cx="8512175" cy="296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760"/>
              <a:buNone/>
            </a:pPr>
            <a:r>
              <a:rPr lang="en-US">
                <a:solidFill>
                  <a:schemeClr val="lt1"/>
                </a:solidFill>
              </a:rPr>
              <a:t>Copyright © 2019 Equifax Inc. All Rights Reserved. Equifax is a registered trademark of Equifax Inc.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Q1 Meeting Slides">
  <a:themeElements>
    <a:clrScheme name="Equifax">
      <a:dk1>
        <a:srgbClr val="000000"/>
      </a:dk1>
      <a:lt1>
        <a:srgbClr val="FFFFFF"/>
      </a:lt1>
      <a:dk2>
        <a:srgbClr val="5B6771"/>
      </a:dk2>
      <a:lt2>
        <a:srgbClr val="A3AAAD"/>
      </a:lt2>
      <a:accent1>
        <a:srgbClr val="E7E7E7"/>
      </a:accent1>
      <a:accent2>
        <a:srgbClr val="9E1B32"/>
      </a:accent2>
      <a:accent3>
        <a:srgbClr val="E77104"/>
      </a:accent3>
      <a:accent4>
        <a:srgbClr val="45832A"/>
      </a:accent4>
      <a:accent5>
        <a:srgbClr val="007198"/>
      </a:accent5>
      <a:accent6>
        <a:srgbClr val="652F6C"/>
      </a:accent6>
      <a:hlink>
        <a:srgbClr val="F1C319"/>
      </a:hlink>
      <a:folHlink>
        <a:srgbClr val="EDB7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1404</TotalTime>
  <Words>467</Words>
  <Application>Microsoft Office PowerPoint</Application>
  <PresentationFormat>On-screen Show (16:9)</PresentationFormat>
  <Paragraphs>107</Paragraphs>
  <Slides>15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Open Sans</vt:lpstr>
      <vt:lpstr>NTR</vt:lpstr>
      <vt:lpstr>Noto Sans Symbols</vt:lpstr>
      <vt:lpstr>Open Sans Light</vt:lpstr>
      <vt:lpstr>Q1 Meeting Slides</vt:lpstr>
      <vt:lpstr>NACM’s New Equifax Program and Solutions</vt:lpstr>
      <vt:lpstr>Agenda</vt:lpstr>
      <vt:lpstr>Introductions</vt:lpstr>
      <vt:lpstr>The New NACM - Equifax Commercial Reseller program </vt:lpstr>
      <vt:lpstr>New Year, New Relationship  </vt:lpstr>
      <vt:lpstr>Summarizing Program Differences</vt:lpstr>
      <vt:lpstr>PowerPoint Presentation</vt:lpstr>
      <vt:lpstr>Program Details</vt:lpstr>
      <vt:lpstr>ePort</vt:lpstr>
      <vt:lpstr>PowerPoint Presentation</vt:lpstr>
      <vt:lpstr>Thought Leadership</vt:lpstr>
      <vt:lpstr>Top Equifax Solutions </vt:lpstr>
      <vt:lpstr>  Online EXPO Showcase </vt:lpstr>
      <vt:lpstr>Next Steps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NACM COO Update</dc:title>
  <dc:creator>Edward Barton</dc:creator>
  <cp:lastModifiedBy>Chipman Macdonald</cp:lastModifiedBy>
  <cp:revision>15</cp:revision>
  <dcterms:created xsi:type="dcterms:W3CDTF">2020-03-04T20:24:19Z</dcterms:created>
  <dcterms:modified xsi:type="dcterms:W3CDTF">2020-08-13T17:16:44Z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0x010100959B4D4E3BDEC54D87959B4BAC1574E6</vt:lpwstr>
  </property>
</Properties>
</file>