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FB0C-7181-45E3-80EB-128207C111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13FC49-B545-4454-8F2C-28804ED61D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7B8C6-9EB5-4344-9441-36F98AA9A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27B70-2EBA-4F25-99C1-688D5D226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35380-072B-4F25-BFCA-892F98724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1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6B9F-6A75-433A-BB6F-DD32B0DC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5CBAE-BC59-43BE-B427-2094DD0BB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A222F-9ACA-45D3-94E8-6E2074ADF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7FC39-57EC-45F0-9F9E-945C3EECA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F9D0C-3A6B-4289-8089-104239737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3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291FB-B42B-4E40-A2FD-9106630A2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B752B-0884-4144-BA84-987989F99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E27C6-2D24-4F62-B9B3-0C0A6D130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273E4-EF13-41DA-8A71-619E32413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AC7BE-0CD9-44BC-B3EB-518E15FA5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8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6AA53-1B44-430F-8965-9F6D3FFB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250A3-39D6-4E8D-A1BE-E8D43F5BB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C9E87-0096-426D-9B1F-AB66E74A5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8A1E1-E5D0-4420-AD94-98ABA2156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34EBD6-6AF5-44CF-AB0B-F1406D70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F4092-4F34-4D87-BEE2-A38BC54FB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8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158DC-EB60-48EA-A97E-CAFB391D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F9E70-44E0-4843-B70A-FABC55A03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78DE6-59F9-45D2-85E6-D639DC729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E4C15F-8B3D-4F56-B62D-A95D82A9D8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2BB1C-1CCD-40E6-833D-220FE1F44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E18062-8D7F-4B18-8C9C-AB01670B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39325-02EC-4AF7-9CCE-88B0DAA53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70B183-96A9-444A-94DB-8C3E44D40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00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6C821-840E-40BE-874A-ADB69EE77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75B58A-C7C3-48F7-8F1D-D5CDE94D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ACF84D-18AE-4052-9D89-E81B499A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113F8E-F4D8-45B0-8BF9-366A94494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78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6F2B9B-83A3-4827-98EB-FA08A850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FC2E5-9F43-4175-A427-23B2A54A6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ECAC7-7312-4EC9-88BC-F9696A61A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ADA93-E1D1-44F5-9042-F4B4EB9A5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7A424-4ACD-4056-BE9E-104FFEB90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DE796-3166-49D2-8495-1A97F1F50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81907-50DD-4575-A478-DD4AACC16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26E5B7-878C-4A30-8450-E649F9DD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8876F-CB0A-4087-8B1C-A3981C024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84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9B33A-437A-417C-8D6E-6414F3969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F50CB9-1982-418C-97EB-E2FEA10DD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2B6B4-459A-4431-A457-62DD34AE0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B4DB97-3888-491F-80B8-BD854939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ACD28-7C65-411B-9163-89FB5BAB2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8D2FF-E581-4A4C-905E-42F55E31A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4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8155F-52C9-41D7-A0DE-C8EC1C791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3B95E9-C39A-4548-BEA8-F85E0BE1F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32117-281F-4095-BA23-9241A70FF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CED53-FEE7-47C8-9FDA-C3693135C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02F35-A457-4C62-99DC-7B34220F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5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29558-FE2C-4269-9403-8551B27F1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9F6DD-356B-4D3F-A12A-FA1A67AD9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46104-AF04-45F9-986C-79E763937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BFEE4-2140-4842-AA19-BE908CDE9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793A2-94C3-4EFE-9ECD-F62CE1033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3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6FE4D7-75CC-4378-A2A9-5311AE2E8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F1F77-015B-4BA7-90D9-94C3B22A6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2ADEB-94C4-4514-BE0F-8E0806988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85E0F-E7D6-406A-AC0E-9C36F6AD3A61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248B9-6F24-4BC1-9979-24A00901BC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F60B7-2F17-4061-9E2F-401F9AF77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CC86-B225-43FC-89E2-ECE5AA4F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3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it board&#10;&#10;Description automatically generated">
            <a:extLst>
              <a:ext uri="{FF2B5EF4-FFF2-40B4-BE49-F238E27FC236}">
                <a16:creationId xmlns:a16="http://schemas.microsoft.com/office/drawing/2014/main" id="{01CF8EB8-34EC-4082-8CCF-5BFB11DF5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68" y="0"/>
            <a:ext cx="12248536" cy="559612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634CC77-5E8C-4237-9F86-DD3C501C5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68246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aux Next Ultra" panose="02000506000000020004" pitchFamily="50" charset="0"/>
              </a:rPr>
              <a:t>Life in the COVID World</a:t>
            </a:r>
          </a:p>
          <a:p>
            <a:r>
              <a:rPr lang="en-US" sz="4000" b="1" i="1" dirty="0">
                <a:latin typeface="Aaux Next Ultra" panose="02000506000000020004" pitchFamily="50" charset="0"/>
              </a:rPr>
              <a:t>Industry Group Services</a:t>
            </a:r>
          </a:p>
        </p:txBody>
      </p:sp>
      <p:pic>
        <p:nvPicPr>
          <p:cNvPr id="40" name="Picture 39" descr="A picture containing drawing&#10;&#10;Description automatically generated">
            <a:extLst>
              <a:ext uri="{FF2B5EF4-FFF2-40B4-BE49-F238E27FC236}">
                <a16:creationId xmlns:a16="http://schemas.microsoft.com/office/drawing/2014/main" id="{1C7E5292-0DE4-463C-BBDE-7339EE1D8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3" y="4377380"/>
            <a:ext cx="2630454" cy="61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35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FF1D-E9EC-4141-9C68-88FD4847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Industry Groups Presentation Panel:</a:t>
            </a:r>
          </a:p>
          <a:p>
            <a:r>
              <a:rPr lang="en-US" dirty="0"/>
              <a:t>Christy Edwards, CGA – NACM Southwest</a:t>
            </a:r>
          </a:p>
          <a:p>
            <a:r>
              <a:rPr lang="en-US" dirty="0"/>
              <a:t>Michele Roff, CMP, CGA – NACM Tampa</a:t>
            </a:r>
          </a:p>
          <a:p>
            <a:r>
              <a:rPr lang="en-US" dirty="0"/>
              <a:t>Themis Vlahos, CCE, CGA – NACM Connect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Moderated by:</a:t>
            </a:r>
          </a:p>
          <a:p>
            <a:r>
              <a:rPr lang="en-US" dirty="0"/>
              <a:t>Shannon Abnal, CGA – NACM Commercial Services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0018C2F-9A7C-4994-A38F-BEBF281B5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0" y="136290"/>
            <a:ext cx="4669254" cy="108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05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FF1D-E9EC-4141-9C68-88FD4847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Industry Group Meetings During the Pandemic</a:t>
            </a:r>
          </a:p>
          <a:p>
            <a:r>
              <a:rPr lang="en-US" dirty="0"/>
              <a:t>To meet or not to meet...</a:t>
            </a:r>
          </a:p>
          <a:p>
            <a:r>
              <a:rPr lang="en-US" dirty="0"/>
              <a:t>What challenges are you facing?</a:t>
            </a:r>
          </a:p>
          <a:p>
            <a:r>
              <a:rPr lang="en-US" dirty="0"/>
              <a:t>What strategies have been helpful?</a:t>
            </a:r>
          </a:p>
          <a:p>
            <a:r>
              <a:rPr lang="en-US" dirty="0"/>
              <a:t>Attendance, participation</a:t>
            </a:r>
          </a:p>
          <a:p>
            <a:r>
              <a:rPr lang="en-US" dirty="0"/>
              <a:t>Dealing with venues and contracts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4D0FF5E-4BCA-4B61-8487-A6C604F64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0" y="136290"/>
            <a:ext cx="4669254" cy="108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78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FF1D-E9EC-4141-9C68-88FD4847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Virtual Industry Group Meetings</a:t>
            </a:r>
          </a:p>
          <a:p>
            <a:r>
              <a:rPr lang="en-US" dirty="0"/>
              <a:t>Teleconference</a:t>
            </a:r>
          </a:p>
          <a:p>
            <a:r>
              <a:rPr lang="en-US" dirty="0"/>
              <a:t>Videoconference</a:t>
            </a:r>
          </a:p>
          <a:p>
            <a:r>
              <a:rPr lang="en-US" dirty="0"/>
              <a:t>Confidentiality for virtual meetings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4D0FF5E-4BCA-4B61-8487-A6C604F64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0" y="136290"/>
            <a:ext cx="4669254" cy="108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09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FF1D-E9EC-4141-9C68-88FD4847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Future of Industry Group Meetings</a:t>
            </a:r>
          </a:p>
          <a:p>
            <a:r>
              <a:rPr lang="en-US" dirty="0"/>
              <a:t>What does the future hold for group meetings?</a:t>
            </a:r>
          </a:p>
          <a:p>
            <a:r>
              <a:rPr lang="en-US" dirty="0"/>
              <a:t>What does social distancing at a group meeting look like?</a:t>
            </a:r>
          </a:p>
          <a:p>
            <a:r>
              <a:rPr lang="en-US" dirty="0"/>
              <a:t>Will groups </a:t>
            </a:r>
            <a:r>
              <a:rPr lang="en-US" i="1" dirty="0"/>
              <a:t>want</a:t>
            </a:r>
            <a:r>
              <a:rPr lang="en-US" dirty="0"/>
              <a:t> to go back to normal when this is over?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D544FB-3B06-4FE5-8B48-209932F8D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0" y="136290"/>
            <a:ext cx="4669254" cy="108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83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FF1D-E9EC-4141-9C68-88FD4847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Industry Group Membership &amp; Sales</a:t>
            </a:r>
          </a:p>
          <a:p>
            <a:r>
              <a:rPr lang="en-US" dirty="0"/>
              <a:t>Group membership numbers</a:t>
            </a:r>
          </a:p>
          <a:p>
            <a:r>
              <a:rPr lang="en-US" dirty="0"/>
              <a:t>Terminations? </a:t>
            </a:r>
          </a:p>
          <a:p>
            <a:r>
              <a:rPr lang="en-US" dirty="0"/>
              <a:t>New Groups?</a:t>
            </a:r>
          </a:p>
          <a:p>
            <a:r>
              <a:rPr lang="en-US" dirty="0"/>
              <a:t>How are you marketing groups during the pandemic?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6E0190-8A2D-4169-B4A1-34835DBE7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0" y="136290"/>
            <a:ext cx="4669254" cy="108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83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FF1D-E9EC-4141-9C68-88FD4847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1422" y="2314221"/>
            <a:ext cx="2887884" cy="154471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51F63A96-271E-41C1-947A-2630A6471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0" y="136290"/>
            <a:ext cx="4669254" cy="108949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79C131-0B82-41A4-B2EB-F61353181FCA}"/>
              </a:ext>
            </a:extLst>
          </p:cNvPr>
          <p:cNvSpPr txBox="1">
            <a:spLocks/>
          </p:cNvSpPr>
          <p:nvPr/>
        </p:nvSpPr>
        <p:spPr>
          <a:xfrm>
            <a:off x="4153249" y="2489752"/>
            <a:ext cx="2776057" cy="1369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8000" dirty="0"/>
              <a:t>Q &amp; 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3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156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Aaux Next Ultra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</dc:creator>
  <cp:lastModifiedBy>Shannon Abnal</cp:lastModifiedBy>
  <cp:revision>16</cp:revision>
  <dcterms:created xsi:type="dcterms:W3CDTF">2020-07-23T17:15:07Z</dcterms:created>
  <dcterms:modified xsi:type="dcterms:W3CDTF">2020-07-30T17:51:22Z</dcterms:modified>
</cp:coreProperties>
</file>